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notesSlides/notesSlide7.xml" ContentType="application/vnd.openxmlformats-officedocument.presentationml.notesSlide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notesSlides/notesSlide9.xml" ContentType="application/vnd.openxmlformats-officedocument.presentationml.notesSlide+xml"/>
  <Override PartName="/ppt/tags/tag34.xml" ContentType="application/vnd.openxmlformats-officedocument.presentationml.tags+xml"/>
  <Override PartName="/ppt/notesSlides/notesSlide10.xml" ContentType="application/vnd.openxmlformats-officedocument.presentationml.notesSlide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tags/tag3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83" r:id="rId5"/>
    <p:sldId id="260" r:id="rId6"/>
    <p:sldId id="261" r:id="rId7"/>
    <p:sldId id="295" r:id="rId8"/>
    <p:sldId id="292" r:id="rId9"/>
    <p:sldId id="288" r:id="rId10"/>
    <p:sldId id="290" r:id="rId11"/>
    <p:sldId id="291" r:id="rId12"/>
    <p:sldId id="293" r:id="rId13"/>
    <p:sldId id="262" r:id="rId14"/>
    <p:sldId id="287" r:id="rId15"/>
    <p:sldId id="263" r:id="rId16"/>
    <p:sldId id="289" r:id="rId17"/>
    <p:sldId id="264" r:id="rId18"/>
    <p:sldId id="284" r:id="rId19"/>
    <p:sldId id="285" r:id="rId20"/>
    <p:sldId id="266" r:id="rId21"/>
    <p:sldId id="267" r:id="rId22"/>
    <p:sldId id="268" r:id="rId23"/>
    <p:sldId id="269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56" r:id="rId35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3343"/>
    <a:srgbClr val="5E2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85794" autoAdjust="0"/>
  </p:normalViewPr>
  <p:slideViewPr>
    <p:cSldViewPr snapToGrid="0">
      <p:cViewPr varScale="1">
        <p:scale>
          <a:sx n="119" d="100"/>
          <a:sy n="119" d="100"/>
        </p:scale>
        <p:origin x="189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739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1"/>
                </a:solidFill>
              </a:rPr>
              <a:t>Gross Revenue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25-4870-AEB8-0A39E2D0577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125-4870-AEB8-0A39E2D0577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25-4870-AEB8-0A39E2D0577A}"/>
              </c:ext>
            </c:extLst>
          </c:dPt>
          <c:val>
            <c:numRef>
              <c:f>Sheet1!$B$2:$B$6</c:f>
              <c:numCache>
                <c:formatCode>[$$-409]#,##0</c:formatCode>
                <c:ptCount val="5"/>
                <c:pt idx="0">
                  <c:v>0</c:v>
                </c:pt>
                <c:pt idx="1">
                  <c:v>6750</c:v>
                </c:pt>
                <c:pt idx="2">
                  <c:v>33750</c:v>
                </c:pt>
                <c:pt idx="3">
                  <c:v>135000</c:v>
                </c:pt>
                <c:pt idx="4">
                  <c:v>270000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20YY</c:v>
                      </c:pt>
                      <c:pt idx="1">
                        <c:v>20YY</c:v>
                      </c:pt>
                      <c:pt idx="2">
                        <c:v>20YY</c:v>
                      </c:pt>
                      <c:pt idx="3">
                        <c:v>20YY</c:v>
                      </c:pt>
                      <c:pt idx="4">
                        <c:v>20YY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B125-4870-AEB8-0A39E2D05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000041416"/>
        <c:axId val="1000041744"/>
      </c:barChart>
      <c:catAx>
        <c:axId val="100004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041744"/>
        <c:crosses val="autoZero"/>
        <c:auto val="1"/>
        <c:lblAlgn val="ctr"/>
        <c:lblOffset val="100"/>
        <c:noMultiLvlLbl val="0"/>
      </c:catAx>
      <c:valAx>
        <c:axId val="100004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$-409]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041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A0-4D08-B4CB-473E33CE814B}"/>
              </c:ext>
            </c:extLst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A0-4D08-B4CB-473E33CE81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A0-4D08-B4CB-473E33CE81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A0-4D08-B4CB-473E33CE814B}"/>
              </c:ext>
            </c:extLst>
          </c:dPt>
          <c:dLbls>
            <c:dLbl>
              <c:idx val="0"/>
              <c:layout>
                <c:manualLayout>
                  <c:x val="0.12093018467257055"/>
                  <c:y val="0.2092240644168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A0-4D08-B4CB-473E33CE814B}"/>
                </c:ext>
              </c:extLst>
            </c:dLbl>
            <c:dLbl>
              <c:idx val="1"/>
              <c:layout>
                <c:manualLayout>
                  <c:x val="-0.10671806009647235"/>
                  <c:y val="0.33349649197843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5A0-4D08-B4CB-473E33CE814B}"/>
                </c:ext>
              </c:extLst>
            </c:dLbl>
            <c:dLbl>
              <c:idx val="2"/>
              <c:layout>
                <c:manualLayout>
                  <c:x val="-0.15012099329993447"/>
                  <c:y val="-0.153588516110864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5A0-4D08-B4CB-473E33CE814B}"/>
                </c:ext>
              </c:extLst>
            </c:dLbl>
            <c:dLbl>
              <c:idx val="3"/>
              <c:layout>
                <c:manualLayout>
                  <c:x val="0.26387797178882083"/>
                  <c:y val="-9.5428215066560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5A0-4D08-B4CB-473E33CE814B}"/>
                </c:ext>
              </c:extLst>
            </c:dLbl>
            <c:numFmt formatCode="[$$-409]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82000</c:v>
                </c:pt>
                <c:pt idx="1">
                  <c:v>32000</c:v>
                </c:pt>
                <c:pt idx="2">
                  <c:v>14000</c:v>
                </c:pt>
                <c:pt idx="3">
                  <c:v>12000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Part 1</c:v>
                      </c:pt>
                      <c:pt idx="1">
                        <c:v>Part 2</c:v>
                      </c:pt>
                      <c:pt idx="2">
                        <c:v>Part 3</c:v>
                      </c:pt>
                      <c:pt idx="3">
                        <c:v>Part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85A0-4D08-B4CB-473E33CE8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6"/>
        <c:holeSize val="3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png"/><Relationship Id="rId4" Type="http://schemas.openxmlformats.org/officeDocument/2006/relationships/image" Target="../media/image2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image" Target="../media/image16.jpg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png"/><Relationship Id="rId4" Type="http://schemas.openxmlformats.org/officeDocument/2006/relationships/image" Target="../media/image2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42F817-6B44-40E0-800A-A9FB3DC2311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617556-B1A6-49C9-BC54-03996F60C986}">
      <dgm:prSet phldrT="[Text]"/>
      <dgm:spPr/>
      <dgm:t>
        <a:bodyPr/>
        <a:lstStyle/>
        <a:p>
          <a:r>
            <a:rPr lang="en-US" dirty="0" smtClean="0"/>
            <a:t>Career changers</a:t>
          </a:r>
          <a:endParaRPr lang="en-US" dirty="0"/>
        </a:p>
      </dgm:t>
    </dgm:pt>
    <dgm:pt modelId="{89344693-A8D2-4D72-99C3-B365C177A458}" type="parTrans" cxnId="{848971F3-C67E-442E-89E5-A040DAECC736}">
      <dgm:prSet/>
      <dgm:spPr/>
      <dgm:t>
        <a:bodyPr/>
        <a:lstStyle/>
        <a:p>
          <a:endParaRPr lang="en-US"/>
        </a:p>
      </dgm:t>
    </dgm:pt>
    <dgm:pt modelId="{F0BD12D8-7F58-44DF-AAAD-AB797E2F56A2}" type="sibTrans" cxnId="{848971F3-C67E-442E-89E5-A040DAECC736}">
      <dgm:prSet/>
      <dgm:spPr/>
      <dgm:t>
        <a:bodyPr/>
        <a:lstStyle/>
        <a:p>
          <a:endParaRPr lang="en-US"/>
        </a:p>
      </dgm:t>
    </dgm:pt>
    <dgm:pt modelId="{3AEB1D30-7478-4717-8A1E-D2986E817FE9}">
      <dgm:prSet phldrT="[Text]"/>
      <dgm:spPr/>
      <dgm:t>
        <a:bodyPr/>
        <a:lstStyle/>
        <a:p>
          <a:r>
            <a:rPr lang="en-US" dirty="0" smtClean="0"/>
            <a:t>Learning professionals looking to advance</a:t>
          </a:r>
          <a:endParaRPr lang="en-US" dirty="0"/>
        </a:p>
      </dgm:t>
    </dgm:pt>
    <dgm:pt modelId="{23E756B7-E95F-4385-9EE2-8E035DB99568}" type="parTrans" cxnId="{F6E09C0E-6775-484D-BE51-EF2EEE21A209}">
      <dgm:prSet/>
      <dgm:spPr/>
      <dgm:t>
        <a:bodyPr/>
        <a:lstStyle/>
        <a:p>
          <a:endParaRPr lang="en-US"/>
        </a:p>
      </dgm:t>
    </dgm:pt>
    <dgm:pt modelId="{FEB6F66C-330B-4D77-98BF-3459936F015E}" type="sibTrans" cxnId="{F6E09C0E-6775-484D-BE51-EF2EEE21A209}">
      <dgm:prSet/>
      <dgm:spPr/>
      <dgm:t>
        <a:bodyPr/>
        <a:lstStyle/>
        <a:p>
          <a:endParaRPr lang="en-US"/>
        </a:p>
      </dgm:t>
    </dgm:pt>
    <dgm:pt modelId="{13078E76-367E-40D9-93CE-26F525514C13}">
      <dgm:prSet phldrT="[Text]"/>
      <dgm:spPr/>
      <dgm:t>
        <a:bodyPr/>
        <a:lstStyle/>
        <a:p>
          <a:r>
            <a:rPr lang="en-US" dirty="0" smtClean="0"/>
            <a:t>Human resource specialists</a:t>
          </a:r>
          <a:endParaRPr lang="en-US" dirty="0"/>
        </a:p>
      </dgm:t>
    </dgm:pt>
    <dgm:pt modelId="{1D542A5B-2548-46BF-A438-AE964C32F181}" type="parTrans" cxnId="{879EB504-0166-4175-9633-6155F368B186}">
      <dgm:prSet/>
      <dgm:spPr/>
      <dgm:t>
        <a:bodyPr/>
        <a:lstStyle/>
        <a:p>
          <a:endParaRPr lang="en-US"/>
        </a:p>
      </dgm:t>
    </dgm:pt>
    <dgm:pt modelId="{6A20F098-01EF-4249-A3EF-F3B1CEBB8802}" type="sibTrans" cxnId="{879EB504-0166-4175-9633-6155F368B186}">
      <dgm:prSet/>
      <dgm:spPr/>
      <dgm:t>
        <a:bodyPr/>
        <a:lstStyle/>
        <a:p>
          <a:endParaRPr lang="en-US"/>
        </a:p>
      </dgm:t>
    </dgm:pt>
    <dgm:pt modelId="{37AD0A3E-FD56-45B0-B950-730194529082}">
      <dgm:prSet phldrT="[Text]"/>
      <dgm:spPr/>
      <dgm:t>
        <a:bodyPr/>
        <a:lstStyle/>
        <a:p>
          <a:r>
            <a:rPr lang="en-US" dirty="0" smtClean="0"/>
            <a:t>Health care professionals</a:t>
          </a:r>
          <a:endParaRPr lang="en-US" dirty="0"/>
        </a:p>
      </dgm:t>
    </dgm:pt>
    <dgm:pt modelId="{C8E89928-63B4-48D4-BB9B-70A6FF2193C4}" type="parTrans" cxnId="{3FF633AA-90E1-4FC3-B9CA-CF92F24C9773}">
      <dgm:prSet/>
      <dgm:spPr/>
      <dgm:t>
        <a:bodyPr/>
        <a:lstStyle/>
        <a:p>
          <a:endParaRPr lang="en-US"/>
        </a:p>
      </dgm:t>
    </dgm:pt>
    <dgm:pt modelId="{3EED3885-99C9-4FE7-852D-A0502650A841}" type="sibTrans" cxnId="{3FF633AA-90E1-4FC3-B9CA-CF92F24C9773}">
      <dgm:prSet/>
      <dgm:spPr/>
      <dgm:t>
        <a:bodyPr/>
        <a:lstStyle/>
        <a:p>
          <a:endParaRPr lang="en-US"/>
        </a:p>
      </dgm:t>
    </dgm:pt>
    <dgm:pt modelId="{243E66EB-7D35-44F5-BA7B-51C0B584FD87}">
      <dgm:prSet phldrT="[Text]"/>
      <dgm:spPr/>
      <dgm:t>
        <a:bodyPr/>
        <a:lstStyle/>
        <a:p>
          <a:r>
            <a:rPr lang="en-US" dirty="0" smtClean="0"/>
            <a:t>College instructors</a:t>
          </a:r>
          <a:endParaRPr lang="en-US" dirty="0"/>
        </a:p>
      </dgm:t>
    </dgm:pt>
    <dgm:pt modelId="{7E4A16C5-C6F1-4EA6-9E77-FAB6B76477CD}" type="parTrans" cxnId="{8CFD0792-8D23-4A37-9A97-2A0113704A55}">
      <dgm:prSet/>
      <dgm:spPr/>
      <dgm:t>
        <a:bodyPr/>
        <a:lstStyle/>
        <a:p>
          <a:endParaRPr lang="en-US"/>
        </a:p>
      </dgm:t>
    </dgm:pt>
    <dgm:pt modelId="{79CC504B-674D-4F66-86D9-16C924805DCC}" type="sibTrans" cxnId="{8CFD0792-8D23-4A37-9A97-2A0113704A55}">
      <dgm:prSet/>
      <dgm:spPr/>
      <dgm:t>
        <a:bodyPr/>
        <a:lstStyle/>
        <a:p>
          <a:endParaRPr lang="en-US"/>
        </a:p>
      </dgm:t>
    </dgm:pt>
    <dgm:pt modelId="{F656E8BD-FA92-411C-B679-5CED6E5884F0}">
      <dgm:prSet phldrT="[Text]"/>
      <dgm:spPr/>
      <dgm:t>
        <a:bodyPr/>
        <a:lstStyle/>
        <a:p>
          <a:r>
            <a:rPr lang="en-US" dirty="0" smtClean="0"/>
            <a:t>Career beginners</a:t>
          </a:r>
          <a:endParaRPr lang="en-US" dirty="0"/>
        </a:p>
      </dgm:t>
    </dgm:pt>
    <dgm:pt modelId="{C4D6DFC7-B56F-4F71-86A3-55C6C70A1FE9}" type="parTrans" cxnId="{DC59F62E-B0C4-4AF4-816A-9C2D1BC90A40}">
      <dgm:prSet/>
      <dgm:spPr/>
      <dgm:t>
        <a:bodyPr/>
        <a:lstStyle/>
        <a:p>
          <a:endParaRPr lang="en-US"/>
        </a:p>
      </dgm:t>
    </dgm:pt>
    <dgm:pt modelId="{8AEFA8FB-ED42-4ECA-9497-863BBEC8A1F2}" type="sibTrans" cxnId="{DC59F62E-B0C4-4AF4-816A-9C2D1BC90A40}">
      <dgm:prSet/>
      <dgm:spPr/>
      <dgm:t>
        <a:bodyPr/>
        <a:lstStyle/>
        <a:p>
          <a:endParaRPr lang="en-US"/>
        </a:p>
      </dgm:t>
    </dgm:pt>
    <dgm:pt modelId="{89D91426-A96B-4558-AD1B-4C0D8C7AB115}">
      <dgm:prSet phldrT="[Text]"/>
      <dgm:spPr/>
      <dgm:t>
        <a:bodyPr/>
        <a:lstStyle/>
        <a:p>
          <a:r>
            <a:rPr lang="en-US" dirty="0" smtClean="0"/>
            <a:t>Degree holders with poor career prospects</a:t>
          </a:r>
          <a:endParaRPr lang="en-US" dirty="0"/>
        </a:p>
      </dgm:t>
    </dgm:pt>
    <dgm:pt modelId="{5C1E0A5E-3E97-41D8-96CB-6EE7F24AEC25}" type="parTrans" cxnId="{B3548177-9D36-423F-AFA1-D82CE16F35FE}">
      <dgm:prSet/>
      <dgm:spPr/>
      <dgm:t>
        <a:bodyPr/>
        <a:lstStyle/>
        <a:p>
          <a:endParaRPr lang="en-US"/>
        </a:p>
      </dgm:t>
    </dgm:pt>
    <dgm:pt modelId="{7BB5E377-4BF0-48A1-AD3A-65F1A011D2DE}" type="sibTrans" cxnId="{B3548177-9D36-423F-AFA1-D82CE16F35FE}">
      <dgm:prSet/>
      <dgm:spPr/>
      <dgm:t>
        <a:bodyPr/>
        <a:lstStyle/>
        <a:p>
          <a:endParaRPr lang="en-US"/>
        </a:p>
      </dgm:t>
    </dgm:pt>
    <dgm:pt modelId="{3D45ED2F-CD4C-47FC-A953-F15D196D9EBD}" type="pres">
      <dgm:prSet presAssocID="{D042F817-6B44-40E0-800A-A9FB3DC2311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810D1B-9BCA-4DFC-992D-F35B5AD6A3DE}" type="pres">
      <dgm:prSet presAssocID="{D042F817-6B44-40E0-800A-A9FB3DC23114}" presName="fgShape" presStyleLbl="fgShp" presStyleIdx="0" presStyleCnt="1"/>
      <dgm:spPr/>
    </dgm:pt>
    <dgm:pt modelId="{5A986023-462E-4139-A9F2-963C2DE8CE89}" type="pres">
      <dgm:prSet presAssocID="{D042F817-6B44-40E0-800A-A9FB3DC23114}" presName="linComp" presStyleCnt="0"/>
      <dgm:spPr/>
    </dgm:pt>
    <dgm:pt modelId="{E6488844-7C41-43F5-AFC8-932F1675F8DE}" type="pres">
      <dgm:prSet presAssocID="{F656E8BD-FA92-411C-B679-5CED6E5884F0}" presName="compNode" presStyleCnt="0"/>
      <dgm:spPr/>
    </dgm:pt>
    <dgm:pt modelId="{D99E06AD-48DD-4FE1-AACB-6ABAEDAC13FC}" type="pres">
      <dgm:prSet presAssocID="{F656E8BD-FA92-411C-B679-5CED6E5884F0}" presName="bkgdShape" presStyleLbl="node1" presStyleIdx="0" presStyleCnt="7"/>
      <dgm:spPr/>
      <dgm:t>
        <a:bodyPr/>
        <a:lstStyle/>
        <a:p>
          <a:endParaRPr lang="en-US"/>
        </a:p>
      </dgm:t>
    </dgm:pt>
    <dgm:pt modelId="{F39F83D3-AD94-4A64-BB70-3F62247B1911}" type="pres">
      <dgm:prSet presAssocID="{F656E8BD-FA92-411C-B679-5CED6E5884F0}" presName="nodeTx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DE203-7892-478D-801F-DCDB434C598F}" type="pres">
      <dgm:prSet presAssocID="{F656E8BD-FA92-411C-B679-5CED6E5884F0}" presName="invisiNode" presStyleLbl="node1" presStyleIdx="0" presStyleCnt="7"/>
      <dgm:spPr/>
    </dgm:pt>
    <dgm:pt modelId="{A3D9DD54-D0FD-4900-B6E1-2C2ACD4EDCD6}" type="pres">
      <dgm:prSet presAssocID="{F656E8BD-FA92-411C-B679-5CED6E5884F0}" presName="imagNode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7000" r="-57000"/>
          </a:stretch>
        </a:blipFill>
      </dgm:spPr>
      <dgm:t>
        <a:bodyPr/>
        <a:lstStyle/>
        <a:p>
          <a:endParaRPr lang="en-US"/>
        </a:p>
      </dgm:t>
    </dgm:pt>
    <dgm:pt modelId="{E2F91DF0-8D74-4134-AC60-AA41F43D16FB}" type="pres">
      <dgm:prSet presAssocID="{8AEFA8FB-ED42-4ECA-9497-863BBEC8A1F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A143A9E-1DC6-449F-B95E-C03DFF415D3E}" type="pres">
      <dgm:prSet presAssocID="{89D91426-A96B-4558-AD1B-4C0D8C7AB115}" presName="compNode" presStyleCnt="0"/>
      <dgm:spPr/>
    </dgm:pt>
    <dgm:pt modelId="{4DD79020-774B-4297-AF4D-7B05220F3D5F}" type="pres">
      <dgm:prSet presAssocID="{89D91426-A96B-4558-AD1B-4C0D8C7AB115}" presName="bkgdShape" presStyleLbl="node1" presStyleIdx="1" presStyleCnt="7"/>
      <dgm:spPr/>
      <dgm:t>
        <a:bodyPr/>
        <a:lstStyle/>
        <a:p>
          <a:endParaRPr lang="en-US"/>
        </a:p>
      </dgm:t>
    </dgm:pt>
    <dgm:pt modelId="{221E3673-2588-4C26-879C-C674EB63BDFE}" type="pres">
      <dgm:prSet presAssocID="{89D91426-A96B-4558-AD1B-4C0D8C7AB115}" presName="nodeTx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F7F620-3131-4046-AA35-F05291D5FBD8}" type="pres">
      <dgm:prSet presAssocID="{89D91426-A96B-4558-AD1B-4C0D8C7AB115}" presName="invisiNode" presStyleLbl="node1" presStyleIdx="1" presStyleCnt="7"/>
      <dgm:spPr/>
    </dgm:pt>
    <dgm:pt modelId="{6A1DE819-86DA-47DF-883A-62B22186B9AD}" type="pres">
      <dgm:prSet presAssocID="{89D91426-A96B-4558-AD1B-4C0D8C7AB115}" presName="imagNode" presStyleLbl="fgImgPlace1" presStyleIdx="1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764CAC5-7E88-4971-AB0F-E77732932606}" type="pres">
      <dgm:prSet presAssocID="{7BB5E377-4BF0-48A1-AD3A-65F1A011D2D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C5436CD-0289-4612-B04C-1D329643229F}" type="pres">
      <dgm:prSet presAssocID="{73617556-B1A6-49C9-BC54-03996F60C986}" presName="compNode" presStyleCnt="0"/>
      <dgm:spPr/>
    </dgm:pt>
    <dgm:pt modelId="{E0C919F6-1844-43F9-B8F6-BA22137958A6}" type="pres">
      <dgm:prSet presAssocID="{73617556-B1A6-49C9-BC54-03996F60C986}" presName="bkgdShape" presStyleLbl="node1" presStyleIdx="2" presStyleCnt="7"/>
      <dgm:spPr/>
      <dgm:t>
        <a:bodyPr/>
        <a:lstStyle/>
        <a:p>
          <a:endParaRPr lang="en-US"/>
        </a:p>
      </dgm:t>
    </dgm:pt>
    <dgm:pt modelId="{EDCC28BE-5FC0-492A-AE7D-803CB2DC8423}" type="pres">
      <dgm:prSet presAssocID="{73617556-B1A6-49C9-BC54-03996F60C986}" presName="nodeTx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5EB118-F34F-4903-BC15-48D17250B7FE}" type="pres">
      <dgm:prSet presAssocID="{73617556-B1A6-49C9-BC54-03996F60C986}" presName="invisiNode" presStyleLbl="node1" presStyleIdx="2" presStyleCnt="7"/>
      <dgm:spPr/>
    </dgm:pt>
    <dgm:pt modelId="{90DFECEA-FC60-4AC2-AD9F-6EE2A83EE77C}" type="pres">
      <dgm:prSet presAssocID="{73617556-B1A6-49C9-BC54-03996F60C986}" presName="imagNode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</dgm:pt>
    <dgm:pt modelId="{5067F5DE-BEE9-46D1-928D-8BA339612118}" type="pres">
      <dgm:prSet presAssocID="{F0BD12D8-7F58-44DF-AAAD-AB797E2F56A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AF48379-C63C-4313-A36D-13095CDC659A}" type="pres">
      <dgm:prSet presAssocID="{3AEB1D30-7478-4717-8A1E-D2986E817FE9}" presName="compNode" presStyleCnt="0"/>
      <dgm:spPr/>
    </dgm:pt>
    <dgm:pt modelId="{346B7226-A1FA-49AA-BCC6-BCC95982AC9D}" type="pres">
      <dgm:prSet presAssocID="{3AEB1D30-7478-4717-8A1E-D2986E817FE9}" presName="bkgdShape" presStyleLbl="node1" presStyleIdx="3" presStyleCnt="7"/>
      <dgm:spPr/>
      <dgm:t>
        <a:bodyPr/>
        <a:lstStyle/>
        <a:p>
          <a:endParaRPr lang="en-US"/>
        </a:p>
      </dgm:t>
    </dgm:pt>
    <dgm:pt modelId="{39F91CC1-9655-48EE-B7A2-A66B88BD187D}" type="pres">
      <dgm:prSet presAssocID="{3AEB1D30-7478-4717-8A1E-D2986E817FE9}" presName="nodeTx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5D6BEB-BBA5-49EA-9FF3-25F99FFDF709}" type="pres">
      <dgm:prSet presAssocID="{3AEB1D30-7478-4717-8A1E-D2986E817FE9}" presName="invisiNode" presStyleLbl="node1" presStyleIdx="3" presStyleCnt="7"/>
      <dgm:spPr/>
    </dgm:pt>
    <dgm:pt modelId="{77B95E70-86C5-4AAA-9918-991B4467038D}" type="pres">
      <dgm:prSet presAssocID="{3AEB1D30-7478-4717-8A1E-D2986E817FE9}" presName="imagNode" presStyleLbl="fgImgPlac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</dgm:pt>
    <dgm:pt modelId="{AABC5D17-6702-4409-80F9-2BE50F633CEC}" type="pres">
      <dgm:prSet presAssocID="{FEB6F66C-330B-4D77-98BF-3459936F015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3E12FE3-F569-43DD-B237-2DE86BE481B7}" type="pres">
      <dgm:prSet presAssocID="{13078E76-367E-40D9-93CE-26F525514C13}" presName="compNode" presStyleCnt="0"/>
      <dgm:spPr/>
    </dgm:pt>
    <dgm:pt modelId="{76E3FE87-1CD4-4CCA-8584-98FCFDFC6ADE}" type="pres">
      <dgm:prSet presAssocID="{13078E76-367E-40D9-93CE-26F525514C13}" presName="bkgdShape" presStyleLbl="node1" presStyleIdx="4" presStyleCnt="7"/>
      <dgm:spPr/>
      <dgm:t>
        <a:bodyPr/>
        <a:lstStyle/>
        <a:p>
          <a:endParaRPr lang="en-US"/>
        </a:p>
      </dgm:t>
    </dgm:pt>
    <dgm:pt modelId="{98D5F6FB-D897-478F-ABE8-AB6CD4E16E75}" type="pres">
      <dgm:prSet presAssocID="{13078E76-367E-40D9-93CE-26F525514C13}" presName="nodeTx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5D001-6BC9-4125-9FBA-0054E5226812}" type="pres">
      <dgm:prSet presAssocID="{13078E76-367E-40D9-93CE-26F525514C13}" presName="invisiNode" presStyleLbl="node1" presStyleIdx="4" presStyleCnt="7"/>
      <dgm:spPr/>
    </dgm:pt>
    <dgm:pt modelId="{053D3321-1558-4E3E-8A12-CAD9A0012DFC}" type="pres">
      <dgm:prSet presAssocID="{13078E76-367E-40D9-93CE-26F525514C13}" presName="imagNode" presStyleLbl="fgImgPlac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065627A7-4F44-4F04-AFCD-B3ED43A4625A}" type="pres">
      <dgm:prSet presAssocID="{6A20F098-01EF-4249-A3EF-F3B1CEBB880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6D65707-2B7B-46B9-A73C-E0B98E9F9C60}" type="pres">
      <dgm:prSet presAssocID="{37AD0A3E-FD56-45B0-B950-730194529082}" presName="compNode" presStyleCnt="0"/>
      <dgm:spPr/>
    </dgm:pt>
    <dgm:pt modelId="{29B0760D-A6AF-41E2-8908-F480150F0115}" type="pres">
      <dgm:prSet presAssocID="{37AD0A3E-FD56-45B0-B950-730194529082}" presName="bkgdShape" presStyleLbl="node1" presStyleIdx="5" presStyleCnt="7"/>
      <dgm:spPr/>
      <dgm:t>
        <a:bodyPr/>
        <a:lstStyle/>
        <a:p>
          <a:endParaRPr lang="en-US"/>
        </a:p>
      </dgm:t>
    </dgm:pt>
    <dgm:pt modelId="{6F1D084C-0A3C-4768-A0E1-1FD5771335D1}" type="pres">
      <dgm:prSet presAssocID="{37AD0A3E-FD56-45B0-B950-730194529082}" presName="nodeTx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EA1F97-EAAB-490A-9EA5-C9B564A3D5A7}" type="pres">
      <dgm:prSet presAssocID="{37AD0A3E-FD56-45B0-B950-730194529082}" presName="invisiNode" presStyleLbl="node1" presStyleIdx="5" presStyleCnt="7"/>
      <dgm:spPr/>
    </dgm:pt>
    <dgm:pt modelId="{A804AF86-2D3D-49FC-BEC1-8425138D64A5}" type="pres">
      <dgm:prSet presAssocID="{37AD0A3E-FD56-45B0-B950-730194529082}" presName="imagNode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48338DF8-0C77-41BD-8C0A-8DF8093A0B13}" type="pres">
      <dgm:prSet presAssocID="{3EED3885-99C9-4FE7-852D-A0502650A84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3BBC9FA-466F-4B99-93BE-2FEA5D832D7B}" type="pres">
      <dgm:prSet presAssocID="{243E66EB-7D35-44F5-BA7B-51C0B584FD87}" presName="compNode" presStyleCnt="0"/>
      <dgm:spPr/>
    </dgm:pt>
    <dgm:pt modelId="{54867334-82D9-4675-B97E-A6AC96A2C1E3}" type="pres">
      <dgm:prSet presAssocID="{243E66EB-7D35-44F5-BA7B-51C0B584FD87}" presName="bkgdShape" presStyleLbl="node1" presStyleIdx="6" presStyleCnt="7"/>
      <dgm:spPr/>
      <dgm:t>
        <a:bodyPr/>
        <a:lstStyle/>
        <a:p>
          <a:endParaRPr lang="en-US"/>
        </a:p>
      </dgm:t>
    </dgm:pt>
    <dgm:pt modelId="{E7B6B0EE-9968-4B59-AEED-F37673969AD1}" type="pres">
      <dgm:prSet presAssocID="{243E66EB-7D35-44F5-BA7B-51C0B584FD87}" presName="nodeTx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944171-49FA-4F78-A48A-8DD4150D9573}" type="pres">
      <dgm:prSet presAssocID="{243E66EB-7D35-44F5-BA7B-51C0B584FD87}" presName="invisiNode" presStyleLbl="node1" presStyleIdx="6" presStyleCnt="7"/>
      <dgm:spPr/>
    </dgm:pt>
    <dgm:pt modelId="{83731455-3429-479F-888C-C062D58A2DD9}" type="pres">
      <dgm:prSet presAssocID="{243E66EB-7D35-44F5-BA7B-51C0B584FD87}" presName="imagNode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</dgm:spPr>
    </dgm:pt>
  </dgm:ptLst>
  <dgm:cxnLst>
    <dgm:cxn modelId="{DCE82734-7C37-4AA3-946F-B2254519B291}" type="presOf" srcId="{FEB6F66C-330B-4D77-98BF-3459936F015E}" destId="{AABC5D17-6702-4409-80F9-2BE50F633CEC}" srcOrd="0" destOrd="0" presId="urn:microsoft.com/office/officeart/2005/8/layout/hList7"/>
    <dgm:cxn modelId="{E20F6868-CBED-40DA-9F65-17BC07B6BD2F}" type="presOf" srcId="{243E66EB-7D35-44F5-BA7B-51C0B584FD87}" destId="{54867334-82D9-4675-B97E-A6AC96A2C1E3}" srcOrd="0" destOrd="0" presId="urn:microsoft.com/office/officeart/2005/8/layout/hList7"/>
    <dgm:cxn modelId="{CFA82B28-F571-459D-BFB5-A4B5AB3C65BE}" type="presOf" srcId="{3AEB1D30-7478-4717-8A1E-D2986E817FE9}" destId="{39F91CC1-9655-48EE-B7A2-A66B88BD187D}" srcOrd="1" destOrd="0" presId="urn:microsoft.com/office/officeart/2005/8/layout/hList7"/>
    <dgm:cxn modelId="{0FBCE396-307B-46BA-9941-4375C301191B}" type="presOf" srcId="{37AD0A3E-FD56-45B0-B950-730194529082}" destId="{29B0760D-A6AF-41E2-8908-F480150F0115}" srcOrd="0" destOrd="0" presId="urn:microsoft.com/office/officeart/2005/8/layout/hList7"/>
    <dgm:cxn modelId="{3FF633AA-90E1-4FC3-B9CA-CF92F24C9773}" srcId="{D042F817-6B44-40E0-800A-A9FB3DC23114}" destId="{37AD0A3E-FD56-45B0-B950-730194529082}" srcOrd="5" destOrd="0" parTransId="{C8E89928-63B4-48D4-BB9B-70A6FF2193C4}" sibTransId="{3EED3885-99C9-4FE7-852D-A0502650A841}"/>
    <dgm:cxn modelId="{4D037140-6D88-4E8E-80F0-2D5EED75F2B1}" type="presOf" srcId="{6A20F098-01EF-4249-A3EF-F3B1CEBB8802}" destId="{065627A7-4F44-4F04-AFCD-B3ED43A4625A}" srcOrd="0" destOrd="0" presId="urn:microsoft.com/office/officeart/2005/8/layout/hList7"/>
    <dgm:cxn modelId="{2FCB5051-0938-40F5-9E3A-17B8382A8A5B}" type="presOf" srcId="{73617556-B1A6-49C9-BC54-03996F60C986}" destId="{E0C919F6-1844-43F9-B8F6-BA22137958A6}" srcOrd="0" destOrd="0" presId="urn:microsoft.com/office/officeart/2005/8/layout/hList7"/>
    <dgm:cxn modelId="{F6D83D72-C766-4471-B441-D082792BFE31}" type="presOf" srcId="{F656E8BD-FA92-411C-B679-5CED6E5884F0}" destId="{F39F83D3-AD94-4A64-BB70-3F62247B1911}" srcOrd="1" destOrd="0" presId="urn:microsoft.com/office/officeart/2005/8/layout/hList7"/>
    <dgm:cxn modelId="{B3548177-9D36-423F-AFA1-D82CE16F35FE}" srcId="{D042F817-6B44-40E0-800A-A9FB3DC23114}" destId="{89D91426-A96B-4558-AD1B-4C0D8C7AB115}" srcOrd="1" destOrd="0" parTransId="{5C1E0A5E-3E97-41D8-96CB-6EE7F24AEC25}" sibTransId="{7BB5E377-4BF0-48A1-AD3A-65F1A011D2DE}"/>
    <dgm:cxn modelId="{879EB504-0166-4175-9633-6155F368B186}" srcId="{D042F817-6B44-40E0-800A-A9FB3DC23114}" destId="{13078E76-367E-40D9-93CE-26F525514C13}" srcOrd="4" destOrd="0" parTransId="{1D542A5B-2548-46BF-A438-AE964C32F181}" sibTransId="{6A20F098-01EF-4249-A3EF-F3B1CEBB8802}"/>
    <dgm:cxn modelId="{F6E09C0E-6775-484D-BE51-EF2EEE21A209}" srcId="{D042F817-6B44-40E0-800A-A9FB3DC23114}" destId="{3AEB1D30-7478-4717-8A1E-D2986E817FE9}" srcOrd="3" destOrd="0" parTransId="{23E756B7-E95F-4385-9EE2-8E035DB99568}" sibTransId="{FEB6F66C-330B-4D77-98BF-3459936F015E}"/>
    <dgm:cxn modelId="{4194D43C-03DB-4C3E-AFF9-EC7428F1F077}" type="presOf" srcId="{89D91426-A96B-4558-AD1B-4C0D8C7AB115}" destId="{221E3673-2588-4C26-879C-C674EB63BDFE}" srcOrd="1" destOrd="0" presId="urn:microsoft.com/office/officeart/2005/8/layout/hList7"/>
    <dgm:cxn modelId="{42CD1F3A-211C-4F0B-A8E4-145920B4E8BB}" type="presOf" srcId="{13078E76-367E-40D9-93CE-26F525514C13}" destId="{76E3FE87-1CD4-4CCA-8584-98FCFDFC6ADE}" srcOrd="0" destOrd="0" presId="urn:microsoft.com/office/officeart/2005/8/layout/hList7"/>
    <dgm:cxn modelId="{848971F3-C67E-442E-89E5-A040DAECC736}" srcId="{D042F817-6B44-40E0-800A-A9FB3DC23114}" destId="{73617556-B1A6-49C9-BC54-03996F60C986}" srcOrd="2" destOrd="0" parTransId="{89344693-A8D2-4D72-99C3-B365C177A458}" sibTransId="{F0BD12D8-7F58-44DF-AAAD-AB797E2F56A2}"/>
    <dgm:cxn modelId="{F1E7B2F1-DCAF-47C9-9125-EA6C2D526D7C}" type="presOf" srcId="{89D91426-A96B-4558-AD1B-4C0D8C7AB115}" destId="{4DD79020-774B-4297-AF4D-7B05220F3D5F}" srcOrd="0" destOrd="0" presId="urn:microsoft.com/office/officeart/2005/8/layout/hList7"/>
    <dgm:cxn modelId="{28FC97FF-714C-4BD2-9CD6-61C8E84795B5}" type="presOf" srcId="{13078E76-367E-40D9-93CE-26F525514C13}" destId="{98D5F6FB-D897-478F-ABE8-AB6CD4E16E75}" srcOrd="1" destOrd="0" presId="urn:microsoft.com/office/officeart/2005/8/layout/hList7"/>
    <dgm:cxn modelId="{40607BF9-D405-4C12-9449-97407DAC65C8}" type="presOf" srcId="{F656E8BD-FA92-411C-B679-5CED6E5884F0}" destId="{D99E06AD-48DD-4FE1-AACB-6ABAEDAC13FC}" srcOrd="0" destOrd="0" presId="urn:microsoft.com/office/officeart/2005/8/layout/hList7"/>
    <dgm:cxn modelId="{8CFD0792-8D23-4A37-9A97-2A0113704A55}" srcId="{D042F817-6B44-40E0-800A-A9FB3DC23114}" destId="{243E66EB-7D35-44F5-BA7B-51C0B584FD87}" srcOrd="6" destOrd="0" parTransId="{7E4A16C5-C6F1-4EA6-9E77-FAB6B76477CD}" sibTransId="{79CC504B-674D-4F66-86D9-16C924805DCC}"/>
    <dgm:cxn modelId="{ACFC2062-99DE-42E2-8A5F-32FB39E8090D}" type="presOf" srcId="{3EED3885-99C9-4FE7-852D-A0502650A841}" destId="{48338DF8-0C77-41BD-8C0A-8DF8093A0B13}" srcOrd="0" destOrd="0" presId="urn:microsoft.com/office/officeart/2005/8/layout/hList7"/>
    <dgm:cxn modelId="{DC59F62E-B0C4-4AF4-816A-9C2D1BC90A40}" srcId="{D042F817-6B44-40E0-800A-A9FB3DC23114}" destId="{F656E8BD-FA92-411C-B679-5CED6E5884F0}" srcOrd="0" destOrd="0" parTransId="{C4D6DFC7-B56F-4F71-86A3-55C6C70A1FE9}" sibTransId="{8AEFA8FB-ED42-4ECA-9497-863BBEC8A1F2}"/>
    <dgm:cxn modelId="{22732CAE-5623-4DB3-9FA5-4B56B98485C3}" type="presOf" srcId="{73617556-B1A6-49C9-BC54-03996F60C986}" destId="{EDCC28BE-5FC0-492A-AE7D-803CB2DC8423}" srcOrd="1" destOrd="0" presId="urn:microsoft.com/office/officeart/2005/8/layout/hList7"/>
    <dgm:cxn modelId="{4B7FFA0D-0AC5-4E2C-ACF8-F20623CE5622}" type="presOf" srcId="{8AEFA8FB-ED42-4ECA-9497-863BBEC8A1F2}" destId="{E2F91DF0-8D74-4134-AC60-AA41F43D16FB}" srcOrd="0" destOrd="0" presId="urn:microsoft.com/office/officeart/2005/8/layout/hList7"/>
    <dgm:cxn modelId="{08411B27-551B-4398-9722-00C0A062E5B5}" type="presOf" srcId="{3AEB1D30-7478-4717-8A1E-D2986E817FE9}" destId="{346B7226-A1FA-49AA-BCC6-BCC95982AC9D}" srcOrd="0" destOrd="0" presId="urn:microsoft.com/office/officeart/2005/8/layout/hList7"/>
    <dgm:cxn modelId="{FC78D1C7-89F0-42B2-95F2-58AE497C4026}" type="presOf" srcId="{F0BD12D8-7F58-44DF-AAAD-AB797E2F56A2}" destId="{5067F5DE-BEE9-46D1-928D-8BA339612118}" srcOrd="0" destOrd="0" presId="urn:microsoft.com/office/officeart/2005/8/layout/hList7"/>
    <dgm:cxn modelId="{B466A323-C270-42A9-9BCE-E91AF076066B}" type="presOf" srcId="{7BB5E377-4BF0-48A1-AD3A-65F1A011D2DE}" destId="{F764CAC5-7E88-4971-AB0F-E77732932606}" srcOrd="0" destOrd="0" presId="urn:microsoft.com/office/officeart/2005/8/layout/hList7"/>
    <dgm:cxn modelId="{A01A6056-EAD4-4399-ADA7-A54C95D82E64}" type="presOf" srcId="{D042F817-6B44-40E0-800A-A9FB3DC23114}" destId="{3D45ED2F-CD4C-47FC-A953-F15D196D9EBD}" srcOrd="0" destOrd="0" presId="urn:microsoft.com/office/officeart/2005/8/layout/hList7"/>
    <dgm:cxn modelId="{7E0BCAA0-B8F3-46C6-B74D-831DD3245359}" type="presOf" srcId="{37AD0A3E-FD56-45B0-B950-730194529082}" destId="{6F1D084C-0A3C-4768-A0E1-1FD5771335D1}" srcOrd="1" destOrd="0" presId="urn:microsoft.com/office/officeart/2005/8/layout/hList7"/>
    <dgm:cxn modelId="{A386215F-A176-498E-9694-B5EA07CE0D68}" type="presOf" srcId="{243E66EB-7D35-44F5-BA7B-51C0B584FD87}" destId="{E7B6B0EE-9968-4B59-AEED-F37673969AD1}" srcOrd="1" destOrd="0" presId="urn:microsoft.com/office/officeart/2005/8/layout/hList7"/>
    <dgm:cxn modelId="{6B8E96FD-13AA-40A2-832C-42B404D892F6}" type="presParOf" srcId="{3D45ED2F-CD4C-47FC-A953-F15D196D9EBD}" destId="{E8810D1B-9BCA-4DFC-992D-F35B5AD6A3DE}" srcOrd="0" destOrd="0" presId="urn:microsoft.com/office/officeart/2005/8/layout/hList7"/>
    <dgm:cxn modelId="{DFDFEBBB-EFA5-4EE3-AC3F-6A685A6556C5}" type="presParOf" srcId="{3D45ED2F-CD4C-47FC-A953-F15D196D9EBD}" destId="{5A986023-462E-4139-A9F2-963C2DE8CE89}" srcOrd="1" destOrd="0" presId="urn:microsoft.com/office/officeart/2005/8/layout/hList7"/>
    <dgm:cxn modelId="{A9AF86E2-38B4-440B-932A-63AF515AC844}" type="presParOf" srcId="{5A986023-462E-4139-A9F2-963C2DE8CE89}" destId="{E6488844-7C41-43F5-AFC8-932F1675F8DE}" srcOrd="0" destOrd="0" presId="urn:microsoft.com/office/officeart/2005/8/layout/hList7"/>
    <dgm:cxn modelId="{27457AB1-1371-4F85-A691-E4B78378E6E6}" type="presParOf" srcId="{E6488844-7C41-43F5-AFC8-932F1675F8DE}" destId="{D99E06AD-48DD-4FE1-AACB-6ABAEDAC13FC}" srcOrd="0" destOrd="0" presId="urn:microsoft.com/office/officeart/2005/8/layout/hList7"/>
    <dgm:cxn modelId="{6F27647B-1BE0-47EB-8F78-1C17FAAA404C}" type="presParOf" srcId="{E6488844-7C41-43F5-AFC8-932F1675F8DE}" destId="{F39F83D3-AD94-4A64-BB70-3F62247B1911}" srcOrd="1" destOrd="0" presId="urn:microsoft.com/office/officeart/2005/8/layout/hList7"/>
    <dgm:cxn modelId="{DDEA93D4-1BAF-415B-9E3A-D084F118B37C}" type="presParOf" srcId="{E6488844-7C41-43F5-AFC8-932F1675F8DE}" destId="{D08DE203-7892-478D-801F-DCDB434C598F}" srcOrd="2" destOrd="0" presId="urn:microsoft.com/office/officeart/2005/8/layout/hList7"/>
    <dgm:cxn modelId="{FE3501A9-4CE5-49FC-9555-B666A26BB18F}" type="presParOf" srcId="{E6488844-7C41-43F5-AFC8-932F1675F8DE}" destId="{A3D9DD54-D0FD-4900-B6E1-2C2ACD4EDCD6}" srcOrd="3" destOrd="0" presId="urn:microsoft.com/office/officeart/2005/8/layout/hList7"/>
    <dgm:cxn modelId="{8DE8578D-1541-47CF-99A8-A889976A41AB}" type="presParOf" srcId="{5A986023-462E-4139-A9F2-963C2DE8CE89}" destId="{E2F91DF0-8D74-4134-AC60-AA41F43D16FB}" srcOrd="1" destOrd="0" presId="urn:microsoft.com/office/officeart/2005/8/layout/hList7"/>
    <dgm:cxn modelId="{1D6D9E4C-1BE8-4E83-830F-E56DEE787909}" type="presParOf" srcId="{5A986023-462E-4139-A9F2-963C2DE8CE89}" destId="{CA143A9E-1DC6-449F-B95E-C03DFF415D3E}" srcOrd="2" destOrd="0" presId="urn:microsoft.com/office/officeart/2005/8/layout/hList7"/>
    <dgm:cxn modelId="{AE701B04-2D59-4222-90ED-7DB4CEFD28DE}" type="presParOf" srcId="{CA143A9E-1DC6-449F-B95E-C03DFF415D3E}" destId="{4DD79020-774B-4297-AF4D-7B05220F3D5F}" srcOrd="0" destOrd="0" presId="urn:microsoft.com/office/officeart/2005/8/layout/hList7"/>
    <dgm:cxn modelId="{C75AE93F-01BE-4AE1-8591-486A734A3237}" type="presParOf" srcId="{CA143A9E-1DC6-449F-B95E-C03DFF415D3E}" destId="{221E3673-2588-4C26-879C-C674EB63BDFE}" srcOrd="1" destOrd="0" presId="urn:microsoft.com/office/officeart/2005/8/layout/hList7"/>
    <dgm:cxn modelId="{4921C208-861A-455D-9A8D-8AE4D9A2A50A}" type="presParOf" srcId="{CA143A9E-1DC6-449F-B95E-C03DFF415D3E}" destId="{74F7F620-3131-4046-AA35-F05291D5FBD8}" srcOrd="2" destOrd="0" presId="urn:microsoft.com/office/officeart/2005/8/layout/hList7"/>
    <dgm:cxn modelId="{7A9C9028-F07E-4C26-964E-0794A3F174EE}" type="presParOf" srcId="{CA143A9E-1DC6-449F-B95E-C03DFF415D3E}" destId="{6A1DE819-86DA-47DF-883A-62B22186B9AD}" srcOrd="3" destOrd="0" presId="urn:microsoft.com/office/officeart/2005/8/layout/hList7"/>
    <dgm:cxn modelId="{817924CB-725D-4541-8042-9E3F291D9CAA}" type="presParOf" srcId="{5A986023-462E-4139-A9F2-963C2DE8CE89}" destId="{F764CAC5-7E88-4971-AB0F-E77732932606}" srcOrd="3" destOrd="0" presId="urn:microsoft.com/office/officeart/2005/8/layout/hList7"/>
    <dgm:cxn modelId="{609C7596-9FB8-46AA-894D-8CFD99CA6A8A}" type="presParOf" srcId="{5A986023-462E-4139-A9F2-963C2DE8CE89}" destId="{2C5436CD-0289-4612-B04C-1D329643229F}" srcOrd="4" destOrd="0" presId="urn:microsoft.com/office/officeart/2005/8/layout/hList7"/>
    <dgm:cxn modelId="{DDAD492D-3262-43CE-A03B-487C805A1D6A}" type="presParOf" srcId="{2C5436CD-0289-4612-B04C-1D329643229F}" destId="{E0C919F6-1844-43F9-B8F6-BA22137958A6}" srcOrd="0" destOrd="0" presId="urn:microsoft.com/office/officeart/2005/8/layout/hList7"/>
    <dgm:cxn modelId="{1E5B3596-AFD3-4E06-9828-1D74280441F9}" type="presParOf" srcId="{2C5436CD-0289-4612-B04C-1D329643229F}" destId="{EDCC28BE-5FC0-492A-AE7D-803CB2DC8423}" srcOrd="1" destOrd="0" presId="urn:microsoft.com/office/officeart/2005/8/layout/hList7"/>
    <dgm:cxn modelId="{3E00861A-7D3A-4CAB-A85A-70AE4ABDA67D}" type="presParOf" srcId="{2C5436CD-0289-4612-B04C-1D329643229F}" destId="{E55EB118-F34F-4903-BC15-48D17250B7FE}" srcOrd="2" destOrd="0" presId="urn:microsoft.com/office/officeart/2005/8/layout/hList7"/>
    <dgm:cxn modelId="{621D8CE9-EA5C-4899-867D-D0A8FFD29EA8}" type="presParOf" srcId="{2C5436CD-0289-4612-B04C-1D329643229F}" destId="{90DFECEA-FC60-4AC2-AD9F-6EE2A83EE77C}" srcOrd="3" destOrd="0" presId="urn:microsoft.com/office/officeart/2005/8/layout/hList7"/>
    <dgm:cxn modelId="{8A115E5E-62A6-453C-9337-82673FCE2FA6}" type="presParOf" srcId="{5A986023-462E-4139-A9F2-963C2DE8CE89}" destId="{5067F5DE-BEE9-46D1-928D-8BA339612118}" srcOrd="5" destOrd="0" presId="urn:microsoft.com/office/officeart/2005/8/layout/hList7"/>
    <dgm:cxn modelId="{6AEA85A0-ADD0-401A-8D4A-20B272E57B89}" type="presParOf" srcId="{5A986023-462E-4139-A9F2-963C2DE8CE89}" destId="{0AF48379-C63C-4313-A36D-13095CDC659A}" srcOrd="6" destOrd="0" presId="urn:microsoft.com/office/officeart/2005/8/layout/hList7"/>
    <dgm:cxn modelId="{703FC743-27F2-4935-9524-2F1B31338896}" type="presParOf" srcId="{0AF48379-C63C-4313-A36D-13095CDC659A}" destId="{346B7226-A1FA-49AA-BCC6-BCC95982AC9D}" srcOrd="0" destOrd="0" presId="urn:microsoft.com/office/officeart/2005/8/layout/hList7"/>
    <dgm:cxn modelId="{188782CE-0FC1-4D04-A70D-7955E3304D42}" type="presParOf" srcId="{0AF48379-C63C-4313-A36D-13095CDC659A}" destId="{39F91CC1-9655-48EE-B7A2-A66B88BD187D}" srcOrd="1" destOrd="0" presId="urn:microsoft.com/office/officeart/2005/8/layout/hList7"/>
    <dgm:cxn modelId="{79F65507-7212-446C-AA0C-241A7AC55A37}" type="presParOf" srcId="{0AF48379-C63C-4313-A36D-13095CDC659A}" destId="{8F5D6BEB-BBA5-49EA-9FF3-25F99FFDF709}" srcOrd="2" destOrd="0" presId="urn:microsoft.com/office/officeart/2005/8/layout/hList7"/>
    <dgm:cxn modelId="{258D7B29-B03C-44E9-9BBC-FBDB9322BD68}" type="presParOf" srcId="{0AF48379-C63C-4313-A36D-13095CDC659A}" destId="{77B95E70-86C5-4AAA-9918-991B4467038D}" srcOrd="3" destOrd="0" presId="urn:microsoft.com/office/officeart/2005/8/layout/hList7"/>
    <dgm:cxn modelId="{DE32D9C2-D947-4DC4-A9E2-469CC0EDBFDD}" type="presParOf" srcId="{5A986023-462E-4139-A9F2-963C2DE8CE89}" destId="{AABC5D17-6702-4409-80F9-2BE50F633CEC}" srcOrd="7" destOrd="0" presId="urn:microsoft.com/office/officeart/2005/8/layout/hList7"/>
    <dgm:cxn modelId="{7CBD9381-2A4B-4B66-BF73-0BC087113CC4}" type="presParOf" srcId="{5A986023-462E-4139-A9F2-963C2DE8CE89}" destId="{83E12FE3-F569-43DD-B237-2DE86BE481B7}" srcOrd="8" destOrd="0" presId="urn:microsoft.com/office/officeart/2005/8/layout/hList7"/>
    <dgm:cxn modelId="{ED2D52C7-CD91-4BC0-B6BA-21F06C44A835}" type="presParOf" srcId="{83E12FE3-F569-43DD-B237-2DE86BE481B7}" destId="{76E3FE87-1CD4-4CCA-8584-98FCFDFC6ADE}" srcOrd="0" destOrd="0" presId="urn:microsoft.com/office/officeart/2005/8/layout/hList7"/>
    <dgm:cxn modelId="{43BCE998-D3D2-431F-9C95-5E0E67EC37BC}" type="presParOf" srcId="{83E12FE3-F569-43DD-B237-2DE86BE481B7}" destId="{98D5F6FB-D897-478F-ABE8-AB6CD4E16E75}" srcOrd="1" destOrd="0" presId="urn:microsoft.com/office/officeart/2005/8/layout/hList7"/>
    <dgm:cxn modelId="{02430527-385B-4178-880B-52E510A7FB6C}" type="presParOf" srcId="{83E12FE3-F569-43DD-B237-2DE86BE481B7}" destId="{B745D001-6BC9-4125-9FBA-0054E5226812}" srcOrd="2" destOrd="0" presId="urn:microsoft.com/office/officeart/2005/8/layout/hList7"/>
    <dgm:cxn modelId="{8644F04B-00E2-4B1D-BB54-8D7D5562D538}" type="presParOf" srcId="{83E12FE3-F569-43DD-B237-2DE86BE481B7}" destId="{053D3321-1558-4E3E-8A12-CAD9A0012DFC}" srcOrd="3" destOrd="0" presId="urn:microsoft.com/office/officeart/2005/8/layout/hList7"/>
    <dgm:cxn modelId="{0F36056C-BE6D-4DB5-863A-10099E8FF689}" type="presParOf" srcId="{5A986023-462E-4139-A9F2-963C2DE8CE89}" destId="{065627A7-4F44-4F04-AFCD-B3ED43A4625A}" srcOrd="9" destOrd="0" presId="urn:microsoft.com/office/officeart/2005/8/layout/hList7"/>
    <dgm:cxn modelId="{7D0CD9DC-E1CC-49E8-B20D-CC59E3BEB125}" type="presParOf" srcId="{5A986023-462E-4139-A9F2-963C2DE8CE89}" destId="{06D65707-2B7B-46B9-A73C-E0B98E9F9C60}" srcOrd="10" destOrd="0" presId="urn:microsoft.com/office/officeart/2005/8/layout/hList7"/>
    <dgm:cxn modelId="{EAE2399A-FA4A-43CE-86A3-3A0394007B8A}" type="presParOf" srcId="{06D65707-2B7B-46B9-A73C-E0B98E9F9C60}" destId="{29B0760D-A6AF-41E2-8908-F480150F0115}" srcOrd="0" destOrd="0" presId="urn:microsoft.com/office/officeart/2005/8/layout/hList7"/>
    <dgm:cxn modelId="{B5085731-592F-4DF3-BE02-2D3FA5BBAB7F}" type="presParOf" srcId="{06D65707-2B7B-46B9-A73C-E0B98E9F9C60}" destId="{6F1D084C-0A3C-4768-A0E1-1FD5771335D1}" srcOrd="1" destOrd="0" presId="urn:microsoft.com/office/officeart/2005/8/layout/hList7"/>
    <dgm:cxn modelId="{F4259E82-52B2-4C8D-9558-BB668D319D8D}" type="presParOf" srcId="{06D65707-2B7B-46B9-A73C-E0B98E9F9C60}" destId="{F7EA1F97-EAAB-490A-9EA5-C9B564A3D5A7}" srcOrd="2" destOrd="0" presId="urn:microsoft.com/office/officeart/2005/8/layout/hList7"/>
    <dgm:cxn modelId="{88FF92B5-D968-4C89-AADB-920762E33BC5}" type="presParOf" srcId="{06D65707-2B7B-46B9-A73C-E0B98E9F9C60}" destId="{A804AF86-2D3D-49FC-BEC1-8425138D64A5}" srcOrd="3" destOrd="0" presId="urn:microsoft.com/office/officeart/2005/8/layout/hList7"/>
    <dgm:cxn modelId="{8E9A23B0-2887-4190-B31D-D4D6054D721E}" type="presParOf" srcId="{5A986023-462E-4139-A9F2-963C2DE8CE89}" destId="{48338DF8-0C77-41BD-8C0A-8DF8093A0B13}" srcOrd="11" destOrd="0" presId="urn:microsoft.com/office/officeart/2005/8/layout/hList7"/>
    <dgm:cxn modelId="{8930BC40-DB56-4F1F-9D07-3ABB8D503EB2}" type="presParOf" srcId="{5A986023-462E-4139-A9F2-963C2DE8CE89}" destId="{C3BBC9FA-466F-4B99-93BE-2FEA5D832D7B}" srcOrd="12" destOrd="0" presId="urn:microsoft.com/office/officeart/2005/8/layout/hList7"/>
    <dgm:cxn modelId="{E04B522C-2C68-48DE-A585-7CEC249598B0}" type="presParOf" srcId="{C3BBC9FA-466F-4B99-93BE-2FEA5D832D7B}" destId="{54867334-82D9-4675-B97E-A6AC96A2C1E3}" srcOrd="0" destOrd="0" presId="urn:microsoft.com/office/officeart/2005/8/layout/hList7"/>
    <dgm:cxn modelId="{9241AE2A-105A-4BC8-8D0B-9F5A6572B77C}" type="presParOf" srcId="{C3BBC9FA-466F-4B99-93BE-2FEA5D832D7B}" destId="{E7B6B0EE-9968-4B59-AEED-F37673969AD1}" srcOrd="1" destOrd="0" presId="urn:microsoft.com/office/officeart/2005/8/layout/hList7"/>
    <dgm:cxn modelId="{548EAB30-EDDD-4574-8850-6A325F6830B2}" type="presParOf" srcId="{C3BBC9FA-466F-4B99-93BE-2FEA5D832D7B}" destId="{FD944171-49FA-4F78-A48A-8DD4150D9573}" srcOrd="2" destOrd="0" presId="urn:microsoft.com/office/officeart/2005/8/layout/hList7"/>
    <dgm:cxn modelId="{AA521809-BBDA-4B07-919D-A07DAB1F40EC}" type="presParOf" srcId="{C3BBC9FA-466F-4B99-93BE-2FEA5D832D7B}" destId="{83731455-3429-479F-888C-C062D58A2DD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40E3C4-D52A-466D-8D21-FDD4E5D1EC9C}" type="doc">
      <dgm:prSet loTypeId="urn:microsoft.com/office/officeart/2005/8/layout/p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7CF3589-6052-4FA9-A4C3-44FE6BA831EA}">
      <dgm:prSet phldrT="[Text]"/>
      <dgm:spPr/>
      <dgm:t>
        <a:bodyPr/>
        <a:lstStyle/>
        <a:p>
          <a:r>
            <a:rPr lang="en-US" dirty="0" smtClean="0"/>
            <a:t>Few Exams</a:t>
          </a:r>
          <a:endParaRPr lang="en-US" dirty="0"/>
        </a:p>
      </dgm:t>
    </dgm:pt>
    <dgm:pt modelId="{E5D9E70E-EAD9-497C-8363-03FB0CFE0E39}" type="parTrans" cxnId="{6475D8A6-6180-42FC-B305-DD1AFE1F59EC}">
      <dgm:prSet/>
      <dgm:spPr/>
      <dgm:t>
        <a:bodyPr/>
        <a:lstStyle/>
        <a:p>
          <a:endParaRPr lang="en-US"/>
        </a:p>
      </dgm:t>
    </dgm:pt>
    <dgm:pt modelId="{C0987FEA-61A9-4C5A-B98E-B1C174C0A3EC}" type="sibTrans" cxnId="{6475D8A6-6180-42FC-B305-DD1AFE1F59EC}">
      <dgm:prSet/>
      <dgm:spPr/>
      <dgm:t>
        <a:bodyPr/>
        <a:lstStyle/>
        <a:p>
          <a:endParaRPr lang="en-US"/>
        </a:p>
      </dgm:t>
    </dgm:pt>
    <dgm:pt modelId="{BEA97812-2F10-45E4-860D-969F9D9997A1}">
      <dgm:prSet phldrT="[Text]"/>
      <dgm:spPr/>
      <dgm:t>
        <a:bodyPr/>
        <a:lstStyle/>
        <a:p>
          <a:r>
            <a:rPr lang="en-US" dirty="0" smtClean="0"/>
            <a:t>#1 Cooperative Program in the US</a:t>
          </a:r>
          <a:endParaRPr lang="en-US" dirty="0"/>
        </a:p>
      </dgm:t>
    </dgm:pt>
    <dgm:pt modelId="{D51B4839-F64E-467C-AE24-C7463BFF73EF}" type="parTrans" cxnId="{7324CCDB-B017-4ADA-A96C-70F136021B72}">
      <dgm:prSet/>
      <dgm:spPr/>
      <dgm:t>
        <a:bodyPr/>
        <a:lstStyle/>
        <a:p>
          <a:endParaRPr lang="en-US"/>
        </a:p>
      </dgm:t>
    </dgm:pt>
    <dgm:pt modelId="{F2452C04-DFA9-46F3-AB39-1731D850C4E1}" type="sibTrans" cxnId="{7324CCDB-B017-4ADA-A96C-70F136021B72}">
      <dgm:prSet/>
      <dgm:spPr/>
      <dgm:t>
        <a:bodyPr/>
        <a:lstStyle/>
        <a:p>
          <a:endParaRPr lang="en-US"/>
        </a:p>
      </dgm:t>
    </dgm:pt>
    <dgm:pt modelId="{53D1451E-688F-42AE-9CAF-1724AA553B14}">
      <dgm:prSet phldrT="[Text]"/>
      <dgm:spPr/>
      <dgm:t>
        <a:bodyPr/>
        <a:lstStyle/>
        <a:p>
          <a:r>
            <a:rPr lang="en-US" dirty="0" smtClean="0"/>
            <a:t>Every Course is Portfolio Oriented and Engages Industry</a:t>
          </a:r>
          <a:endParaRPr lang="en-US" dirty="0"/>
        </a:p>
      </dgm:t>
    </dgm:pt>
    <dgm:pt modelId="{62F9687E-6674-4779-86F2-4C1957426F81}" type="parTrans" cxnId="{9B536AB9-32DA-4F65-B01C-3DCC96F112C9}">
      <dgm:prSet/>
      <dgm:spPr/>
      <dgm:t>
        <a:bodyPr/>
        <a:lstStyle/>
        <a:p>
          <a:endParaRPr lang="en-US"/>
        </a:p>
      </dgm:t>
    </dgm:pt>
    <dgm:pt modelId="{BABD41FD-1395-4EC0-A557-DF7C49D92462}" type="sibTrans" cxnId="{9B536AB9-32DA-4F65-B01C-3DCC96F112C9}">
      <dgm:prSet/>
      <dgm:spPr/>
      <dgm:t>
        <a:bodyPr/>
        <a:lstStyle/>
        <a:p>
          <a:endParaRPr lang="en-US"/>
        </a:p>
      </dgm:t>
    </dgm:pt>
    <dgm:pt modelId="{0A95ACC2-BD54-4C6B-9F8D-584A917647C4}">
      <dgm:prSet phldrT="[Text]"/>
      <dgm:spPr/>
      <dgm:t>
        <a:bodyPr/>
        <a:lstStyle/>
        <a:p>
          <a:r>
            <a:rPr lang="en-US" dirty="0" smtClean="0"/>
            <a:t>Certificates Support Multiple Needs</a:t>
          </a:r>
          <a:endParaRPr lang="en-US" dirty="0"/>
        </a:p>
      </dgm:t>
    </dgm:pt>
    <dgm:pt modelId="{164FB531-3171-4C09-A01A-3154390A3C1B}" type="parTrans" cxnId="{451B5479-8E0B-4204-B130-8AF55F59F45B}">
      <dgm:prSet/>
      <dgm:spPr/>
      <dgm:t>
        <a:bodyPr/>
        <a:lstStyle/>
        <a:p>
          <a:endParaRPr lang="en-US"/>
        </a:p>
      </dgm:t>
    </dgm:pt>
    <dgm:pt modelId="{1C3B56A4-793B-46E7-851A-7BD41D3862B3}" type="sibTrans" cxnId="{451B5479-8E0B-4204-B130-8AF55F59F45B}">
      <dgm:prSet/>
      <dgm:spPr/>
      <dgm:t>
        <a:bodyPr/>
        <a:lstStyle/>
        <a:p>
          <a:endParaRPr lang="en-US"/>
        </a:p>
      </dgm:t>
    </dgm:pt>
    <dgm:pt modelId="{75D2B7C8-83D3-448F-92D7-14E3E104BFD5}" type="pres">
      <dgm:prSet presAssocID="{5640E3C4-D52A-466D-8D21-FDD4E5D1EC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5BB74B-6C8C-48BE-BC2A-79B7BF0F0C92}" type="pres">
      <dgm:prSet presAssocID="{07CF3589-6052-4FA9-A4C3-44FE6BA831EA}" presName="compNode" presStyleCnt="0"/>
      <dgm:spPr/>
    </dgm:pt>
    <dgm:pt modelId="{8088FD23-501E-4AA5-B070-E1E0A7E16A6A}" type="pres">
      <dgm:prSet presAssocID="{07CF3589-6052-4FA9-A4C3-44FE6BA831EA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C8A6427-9FA7-409B-B127-639BF214329F}" type="pres">
      <dgm:prSet presAssocID="{07CF3589-6052-4FA9-A4C3-44FE6BA831EA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F97E3E-A705-43AB-BA5D-5CD0CE582612}" type="pres">
      <dgm:prSet presAssocID="{C0987FEA-61A9-4C5A-B98E-B1C174C0A3E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16C59ED-859E-4BCD-9E82-29A41E501033}" type="pres">
      <dgm:prSet presAssocID="{BEA97812-2F10-45E4-860D-969F9D9997A1}" presName="compNode" presStyleCnt="0"/>
      <dgm:spPr/>
    </dgm:pt>
    <dgm:pt modelId="{FE4AFF38-2889-425E-9F1B-CAC027A65AA5}" type="pres">
      <dgm:prSet presAssocID="{BEA97812-2F10-45E4-860D-969F9D9997A1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774CAB43-DF56-4ACA-9796-8425E453C56E}" type="pres">
      <dgm:prSet presAssocID="{BEA97812-2F10-45E4-860D-969F9D9997A1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E26165-E45F-49C1-98E3-CE797C60C745}" type="pres">
      <dgm:prSet presAssocID="{F2452C04-DFA9-46F3-AB39-1731D850C4E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BBF7FE2-D5DA-46B7-944F-1F82B55125D8}" type="pres">
      <dgm:prSet presAssocID="{53D1451E-688F-42AE-9CAF-1724AA553B14}" presName="compNode" presStyleCnt="0"/>
      <dgm:spPr/>
    </dgm:pt>
    <dgm:pt modelId="{8AF4B63A-A32A-4858-BD38-B3C9D92D2D14}" type="pres">
      <dgm:prSet presAssocID="{53D1451E-688F-42AE-9CAF-1724AA553B14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908C8B67-0C9F-4ECD-AF04-FCCEDF4EAB77}" type="pres">
      <dgm:prSet presAssocID="{53D1451E-688F-42AE-9CAF-1724AA553B14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E1BE33-72B7-4879-BA42-7FE1CBCB631A}" type="pres">
      <dgm:prSet presAssocID="{BABD41FD-1395-4EC0-A557-DF7C49D9246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AC9578A-FEDA-4645-85EE-88669551DB31}" type="pres">
      <dgm:prSet presAssocID="{0A95ACC2-BD54-4C6B-9F8D-584A917647C4}" presName="compNode" presStyleCnt="0"/>
      <dgm:spPr/>
    </dgm:pt>
    <dgm:pt modelId="{C5122707-137F-4154-9FB1-23D139DDB3AB}" type="pres">
      <dgm:prSet presAssocID="{0A95ACC2-BD54-4C6B-9F8D-584A917647C4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37334080-600A-4E8F-B801-18195452C7B6}" type="pres">
      <dgm:prSet presAssocID="{0A95ACC2-BD54-4C6B-9F8D-584A917647C4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75D8A6-6180-42FC-B305-DD1AFE1F59EC}" srcId="{5640E3C4-D52A-466D-8D21-FDD4E5D1EC9C}" destId="{07CF3589-6052-4FA9-A4C3-44FE6BA831EA}" srcOrd="0" destOrd="0" parTransId="{E5D9E70E-EAD9-497C-8363-03FB0CFE0E39}" sibTransId="{C0987FEA-61A9-4C5A-B98E-B1C174C0A3EC}"/>
    <dgm:cxn modelId="{A6D04554-A1E0-467D-B7B6-F9BD1B26B960}" type="presOf" srcId="{F2452C04-DFA9-46F3-AB39-1731D850C4E1}" destId="{6EE26165-E45F-49C1-98E3-CE797C60C745}" srcOrd="0" destOrd="0" presId="urn:microsoft.com/office/officeart/2005/8/layout/pList1"/>
    <dgm:cxn modelId="{7C0FC228-F84F-4226-957B-D841528EF107}" type="presOf" srcId="{07CF3589-6052-4FA9-A4C3-44FE6BA831EA}" destId="{3C8A6427-9FA7-409B-B127-639BF214329F}" srcOrd="0" destOrd="0" presId="urn:microsoft.com/office/officeart/2005/8/layout/pList1"/>
    <dgm:cxn modelId="{9B536AB9-32DA-4F65-B01C-3DCC96F112C9}" srcId="{5640E3C4-D52A-466D-8D21-FDD4E5D1EC9C}" destId="{53D1451E-688F-42AE-9CAF-1724AA553B14}" srcOrd="2" destOrd="0" parTransId="{62F9687E-6674-4779-86F2-4C1957426F81}" sibTransId="{BABD41FD-1395-4EC0-A557-DF7C49D92462}"/>
    <dgm:cxn modelId="{0A388C69-78B9-4498-A57C-5D499D754FAD}" type="presOf" srcId="{0A95ACC2-BD54-4C6B-9F8D-584A917647C4}" destId="{37334080-600A-4E8F-B801-18195452C7B6}" srcOrd="0" destOrd="0" presId="urn:microsoft.com/office/officeart/2005/8/layout/pList1"/>
    <dgm:cxn modelId="{F7CBA88D-E22A-442A-85E8-A6C8B06F583C}" type="presOf" srcId="{C0987FEA-61A9-4C5A-B98E-B1C174C0A3EC}" destId="{E5F97E3E-A705-43AB-BA5D-5CD0CE582612}" srcOrd="0" destOrd="0" presId="urn:microsoft.com/office/officeart/2005/8/layout/pList1"/>
    <dgm:cxn modelId="{7324CCDB-B017-4ADA-A96C-70F136021B72}" srcId="{5640E3C4-D52A-466D-8D21-FDD4E5D1EC9C}" destId="{BEA97812-2F10-45E4-860D-969F9D9997A1}" srcOrd="1" destOrd="0" parTransId="{D51B4839-F64E-467C-AE24-C7463BFF73EF}" sibTransId="{F2452C04-DFA9-46F3-AB39-1731D850C4E1}"/>
    <dgm:cxn modelId="{451B5479-8E0B-4204-B130-8AF55F59F45B}" srcId="{5640E3C4-D52A-466D-8D21-FDD4E5D1EC9C}" destId="{0A95ACC2-BD54-4C6B-9F8D-584A917647C4}" srcOrd="3" destOrd="0" parTransId="{164FB531-3171-4C09-A01A-3154390A3C1B}" sibTransId="{1C3B56A4-793B-46E7-851A-7BD41D3862B3}"/>
    <dgm:cxn modelId="{5A3D5E2C-0089-40F7-A748-8812213545D4}" type="presOf" srcId="{5640E3C4-D52A-466D-8D21-FDD4E5D1EC9C}" destId="{75D2B7C8-83D3-448F-92D7-14E3E104BFD5}" srcOrd="0" destOrd="0" presId="urn:microsoft.com/office/officeart/2005/8/layout/pList1"/>
    <dgm:cxn modelId="{A38C1ADC-AC47-47BE-8223-27A23188DE9A}" type="presOf" srcId="{BEA97812-2F10-45E4-860D-969F9D9997A1}" destId="{774CAB43-DF56-4ACA-9796-8425E453C56E}" srcOrd="0" destOrd="0" presId="urn:microsoft.com/office/officeart/2005/8/layout/pList1"/>
    <dgm:cxn modelId="{43F5DAF2-06DB-4CB0-BCA3-6B61963613BF}" type="presOf" srcId="{53D1451E-688F-42AE-9CAF-1724AA553B14}" destId="{908C8B67-0C9F-4ECD-AF04-FCCEDF4EAB77}" srcOrd="0" destOrd="0" presId="urn:microsoft.com/office/officeart/2005/8/layout/pList1"/>
    <dgm:cxn modelId="{71F782AE-8427-429D-874B-A409FECBBCFD}" type="presOf" srcId="{BABD41FD-1395-4EC0-A557-DF7C49D92462}" destId="{50E1BE33-72B7-4879-BA42-7FE1CBCB631A}" srcOrd="0" destOrd="0" presId="urn:microsoft.com/office/officeart/2005/8/layout/pList1"/>
    <dgm:cxn modelId="{F38ACDA4-74F4-46BF-B92F-C79386FE7A92}" type="presParOf" srcId="{75D2B7C8-83D3-448F-92D7-14E3E104BFD5}" destId="{595BB74B-6C8C-48BE-BC2A-79B7BF0F0C92}" srcOrd="0" destOrd="0" presId="urn:microsoft.com/office/officeart/2005/8/layout/pList1"/>
    <dgm:cxn modelId="{73AF5729-A284-45FD-99AA-D2830BD7A129}" type="presParOf" srcId="{595BB74B-6C8C-48BE-BC2A-79B7BF0F0C92}" destId="{8088FD23-501E-4AA5-B070-E1E0A7E16A6A}" srcOrd="0" destOrd="0" presId="urn:microsoft.com/office/officeart/2005/8/layout/pList1"/>
    <dgm:cxn modelId="{97F6A986-095D-4325-814D-26EF8DCCD360}" type="presParOf" srcId="{595BB74B-6C8C-48BE-BC2A-79B7BF0F0C92}" destId="{3C8A6427-9FA7-409B-B127-639BF214329F}" srcOrd="1" destOrd="0" presId="urn:microsoft.com/office/officeart/2005/8/layout/pList1"/>
    <dgm:cxn modelId="{7F4FA386-28B5-409C-A4A1-D50A580551A3}" type="presParOf" srcId="{75D2B7C8-83D3-448F-92D7-14E3E104BFD5}" destId="{E5F97E3E-A705-43AB-BA5D-5CD0CE582612}" srcOrd="1" destOrd="0" presId="urn:microsoft.com/office/officeart/2005/8/layout/pList1"/>
    <dgm:cxn modelId="{C6BAFE78-ECBD-40BB-86F0-B604F9E67288}" type="presParOf" srcId="{75D2B7C8-83D3-448F-92D7-14E3E104BFD5}" destId="{116C59ED-859E-4BCD-9E82-29A41E501033}" srcOrd="2" destOrd="0" presId="urn:microsoft.com/office/officeart/2005/8/layout/pList1"/>
    <dgm:cxn modelId="{5FA5E832-69D4-4D48-8417-33AA14A1E163}" type="presParOf" srcId="{116C59ED-859E-4BCD-9E82-29A41E501033}" destId="{FE4AFF38-2889-425E-9F1B-CAC027A65AA5}" srcOrd="0" destOrd="0" presId="urn:microsoft.com/office/officeart/2005/8/layout/pList1"/>
    <dgm:cxn modelId="{F68EBCA6-4EB4-419A-A367-CF7483FF41E1}" type="presParOf" srcId="{116C59ED-859E-4BCD-9E82-29A41E501033}" destId="{774CAB43-DF56-4ACA-9796-8425E453C56E}" srcOrd="1" destOrd="0" presId="urn:microsoft.com/office/officeart/2005/8/layout/pList1"/>
    <dgm:cxn modelId="{A923C317-6108-45F0-B668-CAFFEFDAC4EF}" type="presParOf" srcId="{75D2B7C8-83D3-448F-92D7-14E3E104BFD5}" destId="{6EE26165-E45F-49C1-98E3-CE797C60C745}" srcOrd="3" destOrd="0" presId="urn:microsoft.com/office/officeart/2005/8/layout/pList1"/>
    <dgm:cxn modelId="{7C953690-6B8C-4B2C-8626-B0BEF6AC514E}" type="presParOf" srcId="{75D2B7C8-83D3-448F-92D7-14E3E104BFD5}" destId="{ABBF7FE2-D5DA-46B7-944F-1F82B55125D8}" srcOrd="4" destOrd="0" presId="urn:microsoft.com/office/officeart/2005/8/layout/pList1"/>
    <dgm:cxn modelId="{2F4938BB-9186-4D5E-8905-49B0ED3D230A}" type="presParOf" srcId="{ABBF7FE2-D5DA-46B7-944F-1F82B55125D8}" destId="{8AF4B63A-A32A-4858-BD38-B3C9D92D2D14}" srcOrd="0" destOrd="0" presId="urn:microsoft.com/office/officeart/2005/8/layout/pList1"/>
    <dgm:cxn modelId="{6F839FC5-58F7-40DF-B787-FCC76138E094}" type="presParOf" srcId="{ABBF7FE2-D5DA-46B7-944F-1F82B55125D8}" destId="{908C8B67-0C9F-4ECD-AF04-FCCEDF4EAB77}" srcOrd="1" destOrd="0" presId="urn:microsoft.com/office/officeart/2005/8/layout/pList1"/>
    <dgm:cxn modelId="{5C6FC0BF-720C-4A9D-B98E-3A0BD57A4BFD}" type="presParOf" srcId="{75D2B7C8-83D3-448F-92D7-14E3E104BFD5}" destId="{50E1BE33-72B7-4879-BA42-7FE1CBCB631A}" srcOrd="5" destOrd="0" presId="urn:microsoft.com/office/officeart/2005/8/layout/pList1"/>
    <dgm:cxn modelId="{961AD074-E061-4880-B730-D894C33D1397}" type="presParOf" srcId="{75D2B7C8-83D3-448F-92D7-14E3E104BFD5}" destId="{6AC9578A-FEDA-4645-85EE-88669551DB31}" srcOrd="6" destOrd="0" presId="urn:microsoft.com/office/officeart/2005/8/layout/pList1"/>
    <dgm:cxn modelId="{F1F4B87A-3F53-4D4F-B70C-E33374080F82}" type="presParOf" srcId="{6AC9578A-FEDA-4645-85EE-88669551DB31}" destId="{C5122707-137F-4154-9FB1-23D139DDB3AB}" srcOrd="0" destOrd="0" presId="urn:microsoft.com/office/officeart/2005/8/layout/pList1"/>
    <dgm:cxn modelId="{B6AC8CA0-36AE-4FCB-AF52-8692FC6485AA}" type="presParOf" srcId="{6AC9578A-FEDA-4645-85EE-88669551DB31}" destId="{37334080-600A-4E8F-B801-18195452C7B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E06AD-48DD-4FE1-AACB-6ABAEDAC13FC}">
      <dsp:nvSpPr>
        <dsp:cNvPr id="0" name=""/>
        <dsp:cNvSpPr/>
      </dsp:nvSpPr>
      <dsp:spPr>
        <a:xfrm>
          <a:off x="4702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Career beginners</a:t>
          </a:r>
          <a:endParaRPr lang="en-US" sz="1900" kern="1200" dirty="0"/>
        </a:p>
      </dsp:txBody>
      <dsp:txXfrm>
        <a:off x="4702" y="2015490"/>
        <a:ext cx="1576682" cy="2015490"/>
      </dsp:txXfrm>
    </dsp:sp>
    <dsp:sp modelId="{A3D9DD54-D0FD-4900-B6E1-2C2ACD4EDCD6}">
      <dsp:nvSpPr>
        <dsp:cNvPr id="0" name=""/>
        <dsp:cNvSpPr/>
      </dsp:nvSpPr>
      <dsp:spPr>
        <a:xfrm>
          <a:off x="52002" y="302323"/>
          <a:ext cx="1482081" cy="167789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7000" r="-5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D79020-774B-4297-AF4D-7B05220F3D5F}">
      <dsp:nvSpPr>
        <dsp:cNvPr id="0" name=""/>
        <dsp:cNvSpPr/>
      </dsp:nvSpPr>
      <dsp:spPr>
        <a:xfrm>
          <a:off x="1628685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Degree holders with poor career prospects</a:t>
          </a:r>
          <a:endParaRPr lang="en-US" sz="1900" kern="1200" dirty="0"/>
        </a:p>
      </dsp:txBody>
      <dsp:txXfrm>
        <a:off x="1628685" y="2015490"/>
        <a:ext cx="1576682" cy="2015490"/>
      </dsp:txXfrm>
    </dsp:sp>
    <dsp:sp modelId="{6A1DE819-86DA-47DF-883A-62B22186B9AD}">
      <dsp:nvSpPr>
        <dsp:cNvPr id="0" name=""/>
        <dsp:cNvSpPr/>
      </dsp:nvSpPr>
      <dsp:spPr>
        <a:xfrm>
          <a:off x="1675986" y="302323"/>
          <a:ext cx="1482081" cy="167789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C919F6-1844-43F9-B8F6-BA22137958A6}">
      <dsp:nvSpPr>
        <dsp:cNvPr id="0" name=""/>
        <dsp:cNvSpPr/>
      </dsp:nvSpPr>
      <dsp:spPr>
        <a:xfrm>
          <a:off x="3252669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Career changers</a:t>
          </a:r>
          <a:endParaRPr lang="en-US" sz="1900" kern="1200" dirty="0"/>
        </a:p>
      </dsp:txBody>
      <dsp:txXfrm>
        <a:off x="3252669" y="2015490"/>
        <a:ext cx="1576682" cy="2015490"/>
      </dsp:txXfrm>
    </dsp:sp>
    <dsp:sp modelId="{90DFECEA-FC60-4AC2-AD9F-6EE2A83EE77C}">
      <dsp:nvSpPr>
        <dsp:cNvPr id="0" name=""/>
        <dsp:cNvSpPr/>
      </dsp:nvSpPr>
      <dsp:spPr>
        <a:xfrm>
          <a:off x="3299969" y="302323"/>
          <a:ext cx="1482081" cy="167789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6B7226-A1FA-49AA-BCC6-BCC95982AC9D}">
      <dsp:nvSpPr>
        <dsp:cNvPr id="0" name=""/>
        <dsp:cNvSpPr/>
      </dsp:nvSpPr>
      <dsp:spPr>
        <a:xfrm>
          <a:off x="4876652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Learning professionals looking to advance</a:t>
          </a:r>
          <a:endParaRPr lang="en-US" sz="1900" kern="1200" dirty="0"/>
        </a:p>
      </dsp:txBody>
      <dsp:txXfrm>
        <a:off x="4876652" y="2015490"/>
        <a:ext cx="1576682" cy="2015490"/>
      </dsp:txXfrm>
    </dsp:sp>
    <dsp:sp modelId="{77B95E70-86C5-4AAA-9918-991B4467038D}">
      <dsp:nvSpPr>
        <dsp:cNvPr id="0" name=""/>
        <dsp:cNvSpPr/>
      </dsp:nvSpPr>
      <dsp:spPr>
        <a:xfrm>
          <a:off x="4923953" y="302323"/>
          <a:ext cx="1482081" cy="167789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3FE87-1CD4-4CCA-8584-98FCFDFC6ADE}">
      <dsp:nvSpPr>
        <dsp:cNvPr id="0" name=""/>
        <dsp:cNvSpPr/>
      </dsp:nvSpPr>
      <dsp:spPr>
        <a:xfrm>
          <a:off x="6500635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Human resource specialists</a:t>
          </a:r>
          <a:endParaRPr lang="en-US" sz="1900" kern="1200" dirty="0"/>
        </a:p>
      </dsp:txBody>
      <dsp:txXfrm>
        <a:off x="6500635" y="2015490"/>
        <a:ext cx="1576682" cy="2015490"/>
      </dsp:txXfrm>
    </dsp:sp>
    <dsp:sp modelId="{053D3321-1558-4E3E-8A12-CAD9A0012DFC}">
      <dsp:nvSpPr>
        <dsp:cNvPr id="0" name=""/>
        <dsp:cNvSpPr/>
      </dsp:nvSpPr>
      <dsp:spPr>
        <a:xfrm>
          <a:off x="6547936" y="302323"/>
          <a:ext cx="1482081" cy="167789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B0760D-A6AF-41E2-8908-F480150F0115}">
      <dsp:nvSpPr>
        <dsp:cNvPr id="0" name=""/>
        <dsp:cNvSpPr/>
      </dsp:nvSpPr>
      <dsp:spPr>
        <a:xfrm>
          <a:off x="8124619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Health care professionals</a:t>
          </a:r>
          <a:endParaRPr lang="en-US" sz="1900" kern="1200" dirty="0"/>
        </a:p>
      </dsp:txBody>
      <dsp:txXfrm>
        <a:off x="8124619" y="2015490"/>
        <a:ext cx="1576682" cy="2015490"/>
      </dsp:txXfrm>
    </dsp:sp>
    <dsp:sp modelId="{A804AF86-2D3D-49FC-BEC1-8425138D64A5}">
      <dsp:nvSpPr>
        <dsp:cNvPr id="0" name=""/>
        <dsp:cNvSpPr/>
      </dsp:nvSpPr>
      <dsp:spPr>
        <a:xfrm>
          <a:off x="8171919" y="302323"/>
          <a:ext cx="1482081" cy="167789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67334-82D9-4675-B97E-A6AC96A2C1E3}">
      <dsp:nvSpPr>
        <dsp:cNvPr id="0" name=""/>
        <dsp:cNvSpPr/>
      </dsp:nvSpPr>
      <dsp:spPr>
        <a:xfrm>
          <a:off x="9748602" y="0"/>
          <a:ext cx="1576682" cy="50387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College instructors</a:t>
          </a:r>
          <a:endParaRPr lang="en-US" sz="1900" kern="1200" dirty="0"/>
        </a:p>
      </dsp:txBody>
      <dsp:txXfrm>
        <a:off x="9748602" y="2015490"/>
        <a:ext cx="1576682" cy="2015490"/>
      </dsp:txXfrm>
    </dsp:sp>
    <dsp:sp modelId="{83731455-3429-479F-888C-C062D58A2DD9}">
      <dsp:nvSpPr>
        <dsp:cNvPr id="0" name=""/>
        <dsp:cNvSpPr/>
      </dsp:nvSpPr>
      <dsp:spPr>
        <a:xfrm>
          <a:off x="9795903" y="302323"/>
          <a:ext cx="1482081" cy="167789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10D1B-9BCA-4DFC-992D-F35B5AD6A3DE}">
      <dsp:nvSpPr>
        <dsp:cNvPr id="0" name=""/>
        <dsp:cNvSpPr/>
      </dsp:nvSpPr>
      <dsp:spPr>
        <a:xfrm>
          <a:off x="453199" y="4030980"/>
          <a:ext cx="10423588" cy="75580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8FD23-501E-4AA5-B070-E1E0A7E16A6A}">
      <dsp:nvSpPr>
        <dsp:cNvPr id="0" name=""/>
        <dsp:cNvSpPr/>
      </dsp:nvSpPr>
      <dsp:spPr>
        <a:xfrm>
          <a:off x="5531" y="1124280"/>
          <a:ext cx="2632231" cy="1813607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A6427-9FA7-409B-B127-639BF214329F}">
      <dsp:nvSpPr>
        <dsp:cNvPr id="0" name=""/>
        <dsp:cNvSpPr/>
      </dsp:nvSpPr>
      <dsp:spPr>
        <a:xfrm>
          <a:off x="5531" y="2937887"/>
          <a:ext cx="2632231" cy="976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Few Exams</a:t>
          </a:r>
          <a:endParaRPr lang="en-US" sz="1900" kern="1200" dirty="0"/>
        </a:p>
      </dsp:txBody>
      <dsp:txXfrm>
        <a:off x="5531" y="2937887"/>
        <a:ext cx="2632231" cy="976557"/>
      </dsp:txXfrm>
    </dsp:sp>
    <dsp:sp modelId="{FE4AFF38-2889-425E-9F1B-CAC027A65AA5}">
      <dsp:nvSpPr>
        <dsp:cNvPr id="0" name=""/>
        <dsp:cNvSpPr/>
      </dsp:nvSpPr>
      <dsp:spPr>
        <a:xfrm>
          <a:off x="2901096" y="1124280"/>
          <a:ext cx="2632231" cy="1813607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CAB43-DF56-4ACA-9796-8425E453C56E}">
      <dsp:nvSpPr>
        <dsp:cNvPr id="0" name=""/>
        <dsp:cNvSpPr/>
      </dsp:nvSpPr>
      <dsp:spPr>
        <a:xfrm>
          <a:off x="2901096" y="2937887"/>
          <a:ext cx="2632231" cy="976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#1 Cooperative Program in the US</a:t>
          </a:r>
          <a:endParaRPr lang="en-US" sz="1900" kern="1200" dirty="0"/>
        </a:p>
      </dsp:txBody>
      <dsp:txXfrm>
        <a:off x="2901096" y="2937887"/>
        <a:ext cx="2632231" cy="976557"/>
      </dsp:txXfrm>
    </dsp:sp>
    <dsp:sp modelId="{8AF4B63A-A32A-4858-BD38-B3C9D92D2D14}">
      <dsp:nvSpPr>
        <dsp:cNvPr id="0" name=""/>
        <dsp:cNvSpPr/>
      </dsp:nvSpPr>
      <dsp:spPr>
        <a:xfrm>
          <a:off x="5796660" y="1124280"/>
          <a:ext cx="2632231" cy="1813607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C8B67-0C9F-4ECD-AF04-FCCEDF4EAB77}">
      <dsp:nvSpPr>
        <dsp:cNvPr id="0" name=""/>
        <dsp:cNvSpPr/>
      </dsp:nvSpPr>
      <dsp:spPr>
        <a:xfrm>
          <a:off x="5796660" y="2937887"/>
          <a:ext cx="2632231" cy="976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Every Course is Portfolio Oriented and Engages Industry</a:t>
          </a:r>
          <a:endParaRPr lang="en-US" sz="1900" kern="1200" dirty="0"/>
        </a:p>
      </dsp:txBody>
      <dsp:txXfrm>
        <a:off x="5796660" y="2937887"/>
        <a:ext cx="2632231" cy="976557"/>
      </dsp:txXfrm>
    </dsp:sp>
    <dsp:sp modelId="{C5122707-137F-4154-9FB1-23D139DDB3AB}">
      <dsp:nvSpPr>
        <dsp:cNvPr id="0" name=""/>
        <dsp:cNvSpPr/>
      </dsp:nvSpPr>
      <dsp:spPr>
        <a:xfrm>
          <a:off x="8692225" y="1124280"/>
          <a:ext cx="2632231" cy="1813607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334080-600A-4E8F-B801-18195452C7B6}">
      <dsp:nvSpPr>
        <dsp:cNvPr id="0" name=""/>
        <dsp:cNvSpPr/>
      </dsp:nvSpPr>
      <dsp:spPr>
        <a:xfrm>
          <a:off x="8692225" y="2937887"/>
          <a:ext cx="2632231" cy="976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Certificates Support Multiple Needs</a:t>
          </a:r>
          <a:endParaRPr lang="en-US" sz="1900" kern="1200" dirty="0"/>
        </a:p>
      </dsp:txBody>
      <dsp:txXfrm>
        <a:off x="8692225" y="2937887"/>
        <a:ext cx="2632231" cy="9765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6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1/16/2020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1/16/2020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7869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1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425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47189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9198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905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1042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5673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4282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2450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4323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499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4783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5656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9962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71261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9546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3426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72654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9872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5700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55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</a:t>
            </a:r>
            <a:br>
              <a:rPr lang="en-US" noProof="0" dirty="0"/>
            </a:br>
            <a:r>
              <a:rPr lang="en-US" noProof="0" dirty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631214" y="6385422"/>
            <a:ext cx="96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Articulate Narrow" panose="02000506040000020004" pitchFamily="2" charset="0"/>
              </a:rPr>
              <a:t>EKU ISD</a:t>
            </a:r>
            <a:endParaRPr lang="en-US" dirty="0">
              <a:solidFill>
                <a:schemeClr val="bg2"/>
              </a:solidFill>
              <a:latin typeface="Articulate Narrow" panose="0200050604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12781018" y="2369396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3071094" y="2696985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2571990" y="3927287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2571990" y="4427842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0631214" y="6385422"/>
            <a:ext cx="96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ticulate Narrow" panose="02000506040000020004" pitchFamily="2" charset="0"/>
              </a:rPr>
              <a:t>EKU ISD</a:t>
            </a:r>
            <a:endParaRPr lang="en-US" dirty="0">
              <a:latin typeface="Articulate Narrow" panose="0200050604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-4441056" y="-29621"/>
            <a:ext cx="1850775" cy="182636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-2335407" y="0"/>
            <a:ext cx="1821358" cy="1818985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354668" y="3204826"/>
            <a:ext cx="1977776" cy="200954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050" y="3253148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-3865505" y="621849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4365098" y="1796739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4365098" y="2189293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-1734646" y="621849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-2234239" y="1796739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-2234239" y="2189293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8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23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3535655" y="361567"/>
            <a:ext cx="1977776" cy="200954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4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1240091" y="361567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4206421" y="1141801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707806" y="2486013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707806" y="2878567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1942334" y="1093479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Icon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443719" y="2437691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443719" y="2830245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3" name="TextBox 42"/>
          <p:cNvSpPr txBox="1"/>
          <p:nvPr userDrawn="1"/>
        </p:nvSpPr>
        <p:spPr>
          <a:xfrm>
            <a:off x="10631214" y="6385422"/>
            <a:ext cx="96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ticulate Narrow" panose="02000506040000020004" pitchFamily="2" charset="0"/>
              </a:rPr>
              <a:t>EKU ISD</a:t>
            </a:r>
            <a:endParaRPr lang="en-US" dirty="0">
              <a:latin typeface="Articulate Narrow" panose="0200050604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454055"/>
            <a:ext cx="10705833" cy="6195852"/>
          </a:xfrm>
          <a:prstGeom prst="rect">
            <a:avLst/>
          </a:prstGeom>
        </p:spPr>
      </p:pic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Insert or Drag and Drop your Screen Design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 dirty="0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 dirty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631214" y="6385422"/>
            <a:ext cx="96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ticulate Narrow" panose="02000506040000020004" pitchFamily="2" charset="0"/>
              </a:rPr>
              <a:t>EKU ISD</a:t>
            </a:r>
            <a:endParaRPr lang="en-US" dirty="0">
              <a:latin typeface="Articulate Narrow" panose="0200050604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accent3">
                <a:lumMod val="50000"/>
              </a:schemeClr>
            </a:gs>
            <a:gs pos="76000">
              <a:srgbClr val="5E213B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rgbClr val="5E213B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rgbClr val="5E213B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anchor="ctr"/>
          <a:lstStyle>
            <a:lvl1pPr algn="ctr">
              <a:defRPr lang="en-ZA" sz="1000" b="1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631214" y="6385422"/>
            <a:ext cx="96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ticulate Narrow" panose="02000506040000020004" pitchFamily="2" charset="0"/>
              </a:rPr>
              <a:t>EKU ISD</a:t>
            </a:r>
            <a:endParaRPr lang="en-US" dirty="0">
              <a:latin typeface="Articulate Narrow" panose="02000506040000020004" pitchFamily="2" charset="0"/>
            </a:endParaRPr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12" Type="http://schemas.openxmlformats.org/officeDocument/2006/relationships/image" Target="../media/image16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15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1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sv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6" Type="http://schemas.openxmlformats.org/officeDocument/2006/relationships/image" Target="../media/image29.png"/><Relationship Id="rId5" Type="http://schemas.openxmlformats.org/officeDocument/2006/relationships/image" Target="../media/image18.svg"/><Relationship Id="rId4" Type="http://schemas.openxmlformats.org/officeDocument/2006/relationships/image" Target="../media/image28.png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6" Type="http://schemas.openxmlformats.org/officeDocument/2006/relationships/image" Target="../media/image29.png"/><Relationship Id="rId11" Type="http://schemas.openxmlformats.org/officeDocument/2006/relationships/image" Target="../media/image28.svg"/><Relationship Id="rId5" Type="http://schemas.openxmlformats.org/officeDocument/2006/relationships/image" Target="../media/image24.svg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1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4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6" Type="http://schemas.openxmlformats.org/officeDocument/2006/relationships/image" Target="../media/image37.png"/><Relationship Id="rId5" Type="http://schemas.openxmlformats.org/officeDocument/2006/relationships/image" Target="../media/image32.svg"/><Relationship Id="rId4" Type="http://schemas.openxmlformats.org/officeDocument/2006/relationships/image" Target="../media/image36.png"/><Relationship Id="rId9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29.png"/><Relationship Id="rId5" Type="http://schemas.openxmlformats.org/officeDocument/2006/relationships/image" Target="../media/image24.sv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7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svg"/><Relationship Id="rId11" Type="http://schemas.openxmlformats.org/officeDocument/2006/relationships/image" Target="../media/image57.sv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51.svg"/><Relationship Id="rId9" Type="http://schemas.openxmlformats.org/officeDocument/2006/relationships/image" Target="../media/image5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2.sv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7.xml"/><Relationship Id="rId6" Type="http://schemas.openxmlformats.org/officeDocument/2006/relationships/image" Target="../media/image57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image" Target="../media/image6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6808&amp;clcid=0x409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1317524"/>
            <a:ext cx="4099187" cy="3894902"/>
          </a:xfrm>
        </p:spPr>
        <p:txBody>
          <a:bodyPr/>
          <a:lstStyle/>
          <a:p>
            <a:r>
              <a:rPr lang="en-US" dirty="0" smtClean="0"/>
              <a:t>Master of Science, Instructional Design and</a:t>
            </a:r>
            <a:br>
              <a:rPr lang="en-US" dirty="0" smtClean="0"/>
            </a:br>
            <a:r>
              <a:rPr lang="en-US" dirty="0" smtClean="0"/>
              <a:t>Learning Technology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new program</a:t>
            </a:r>
          </a:p>
          <a:p>
            <a:r>
              <a:rPr lang="en-US" noProof="1" smtClean="0"/>
              <a:t>purposeful Partnerships</a:t>
            </a:r>
            <a:endParaRPr lang="en-US" noProof="1"/>
          </a:p>
          <a:p>
            <a:endParaRPr lang="en-US" dirty="0"/>
          </a:p>
        </p:txBody>
      </p:sp>
      <p:pic>
        <p:nvPicPr>
          <p:cNvPr id="6" name="Picture Placeholder 5" descr="A person standing in front of a building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6925" y="709978"/>
            <a:ext cx="5039333" cy="5172574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AE98AA7-EEC8-4349-B75F-8C7B0A80C3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Image result for eku logo 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13" y="24765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 smtClean="0"/>
              <a:t>What is Instructional Design?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6941574" y="3708115"/>
            <a:ext cx="4781117" cy="2186324"/>
          </a:xfrm>
        </p:spPr>
        <p:txBody>
          <a:bodyPr/>
          <a:lstStyle/>
          <a:p>
            <a:r>
              <a:rPr lang="en-US" dirty="0" smtClean="0"/>
              <a:t>A systematic approach to improving training and educational outcomes by developing consistent, quality instructional products and experiences</a:t>
            </a:r>
            <a:endParaRPr lang="en-US" noProof="1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247BA36B-90FB-47C0-BAF0-6F1E2FA5C7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74" name="Google Shape;155;g60da1d7920_0_107"/>
          <p:cNvGrpSpPr/>
          <p:nvPr/>
        </p:nvGrpSpPr>
        <p:grpSpPr>
          <a:xfrm>
            <a:off x="-261974" y="-85347"/>
            <a:ext cx="7078628" cy="7069474"/>
            <a:chOff x="5113364" y="-211471"/>
            <a:chExt cx="7078628" cy="7069474"/>
          </a:xfrm>
        </p:grpSpPr>
        <p:sp>
          <p:nvSpPr>
            <p:cNvPr id="75" name="Google Shape;156;g60da1d7920_0_107"/>
            <p:cNvSpPr/>
            <p:nvPr/>
          </p:nvSpPr>
          <p:spPr>
            <a:xfrm rot="-3280512">
              <a:off x="7764714" y="2433096"/>
              <a:ext cx="1764582" cy="1761093"/>
            </a:xfrm>
            <a:prstGeom prst="ellipse">
              <a:avLst/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" name="Google Shape;157;g60da1d7920_0_107"/>
            <p:cNvGrpSpPr/>
            <p:nvPr/>
          </p:nvGrpSpPr>
          <p:grpSpPr>
            <a:xfrm>
              <a:off x="8136526" y="1917656"/>
              <a:ext cx="3944507" cy="4397687"/>
              <a:chOff x="4184863" y="1520198"/>
              <a:chExt cx="2958454" cy="3298348"/>
            </a:xfrm>
          </p:grpSpPr>
          <p:sp>
            <p:nvSpPr>
              <p:cNvPr id="130" name="Google Shape;158;g60da1d7920_0_107"/>
              <p:cNvSpPr/>
              <p:nvPr/>
            </p:nvSpPr>
            <p:spPr>
              <a:xfrm rot="-3280088">
                <a:off x="4136321" y="2563569"/>
                <a:ext cx="3184127" cy="1211606"/>
              </a:xfrm>
              <a:custGeom>
                <a:avLst/>
                <a:gdLst/>
                <a:ahLst/>
                <a:cxnLst/>
                <a:rect l="l" t="t" r="r" b="b"/>
                <a:pathLst>
                  <a:path w="492" h="187" extrusionOk="0">
                    <a:moveTo>
                      <a:pt x="457" y="0"/>
                    </a:moveTo>
                    <a:cubicBezTo>
                      <a:pt x="416" y="91"/>
                      <a:pt x="325" y="155"/>
                      <a:pt x="218" y="155"/>
                    </a:cubicBezTo>
                    <a:cubicBezTo>
                      <a:pt x="137" y="155"/>
                      <a:pt x="64" y="118"/>
                      <a:pt x="17" y="60"/>
                    </a:cubicBezTo>
                    <a:cubicBezTo>
                      <a:pt x="11" y="70"/>
                      <a:pt x="5" y="80"/>
                      <a:pt x="0" y="90"/>
                    </a:cubicBezTo>
                    <a:cubicBezTo>
                      <a:pt x="54" y="150"/>
                      <a:pt x="132" y="187"/>
                      <a:pt x="218" y="187"/>
                    </a:cubicBezTo>
                    <a:cubicBezTo>
                      <a:pt x="343" y="187"/>
                      <a:pt x="449" y="109"/>
                      <a:pt x="492" y="0"/>
                    </a:cubicBezTo>
                    <a:cubicBezTo>
                      <a:pt x="480" y="0"/>
                      <a:pt x="468" y="1"/>
                      <a:pt x="457" y="0"/>
                    </a:cubicBezTo>
                    <a:close/>
                  </a:path>
                </a:pathLst>
              </a:custGeom>
              <a:solidFill>
                <a:srgbClr val="A1C3FA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59;g60da1d7920_0_107"/>
              <p:cNvSpPr/>
              <p:nvPr/>
            </p:nvSpPr>
            <p:spPr>
              <a:xfrm rot="-3280088">
                <a:off x="4100923" y="2460157"/>
                <a:ext cx="2729637" cy="1205146"/>
              </a:xfrm>
              <a:custGeom>
                <a:avLst/>
                <a:gdLst/>
                <a:ahLst/>
                <a:cxnLst/>
                <a:rect l="l" t="t" r="r" b="b"/>
                <a:pathLst>
                  <a:path w="440" h="194" extrusionOk="0">
                    <a:moveTo>
                      <a:pt x="262" y="39"/>
                    </a:moveTo>
                    <a:cubicBezTo>
                      <a:pt x="206" y="71"/>
                      <a:pt x="134" y="53"/>
                      <a:pt x="100" y="0"/>
                    </a:cubicBezTo>
                    <a:cubicBezTo>
                      <a:pt x="57" y="25"/>
                      <a:pt x="24" y="60"/>
                      <a:pt x="0" y="99"/>
                    </a:cubicBezTo>
                    <a:cubicBezTo>
                      <a:pt x="47" y="157"/>
                      <a:pt x="120" y="194"/>
                      <a:pt x="201" y="194"/>
                    </a:cubicBezTo>
                    <a:cubicBezTo>
                      <a:pt x="308" y="194"/>
                      <a:pt x="399" y="130"/>
                      <a:pt x="440" y="39"/>
                    </a:cubicBezTo>
                    <a:cubicBezTo>
                      <a:pt x="393" y="37"/>
                      <a:pt x="346" y="24"/>
                      <a:pt x="303" y="0"/>
                    </a:cubicBezTo>
                    <a:cubicBezTo>
                      <a:pt x="292" y="15"/>
                      <a:pt x="279" y="29"/>
                      <a:pt x="262" y="39"/>
                    </a:cubicBezTo>
                    <a:close/>
                  </a:path>
                </a:pathLst>
              </a:custGeom>
              <a:solidFill>
                <a:srgbClr val="307BF3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60;g60da1d7920_0_107"/>
              <p:cNvSpPr txBox="1"/>
              <p:nvPr/>
            </p:nvSpPr>
            <p:spPr>
              <a:xfrm rot="-3779206">
                <a:off x="4733052" y="2863735"/>
                <a:ext cx="1577952" cy="5632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Vestibulum congue 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77" name="Google Shape;161;g60da1d7920_0_107"/>
            <p:cNvGrpSpPr/>
            <p:nvPr/>
          </p:nvGrpSpPr>
          <p:grpSpPr>
            <a:xfrm>
              <a:off x="6367064" y="-204333"/>
              <a:ext cx="4391326" cy="4297113"/>
              <a:chOff x="2857731" y="-71333"/>
              <a:chExt cx="3293577" cy="3222916"/>
            </a:xfrm>
          </p:grpSpPr>
          <p:sp>
            <p:nvSpPr>
              <p:cNvPr id="127" name="Google Shape;162;g60da1d7920_0_107"/>
              <p:cNvSpPr/>
              <p:nvPr/>
            </p:nvSpPr>
            <p:spPr>
              <a:xfrm rot="-3280089">
                <a:off x="3410337" y="297186"/>
                <a:ext cx="2188366" cy="2485879"/>
              </a:xfrm>
              <a:custGeom>
                <a:avLst/>
                <a:gdLst/>
                <a:ahLst/>
                <a:cxnLst/>
                <a:rect l="l" t="t" r="r" b="b"/>
                <a:pathLst>
                  <a:path w="338" h="384" extrusionOk="0">
                    <a:moveTo>
                      <a:pt x="45" y="32"/>
                    </a:moveTo>
                    <a:cubicBezTo>
                      <a:pt x="189" y="32"/>
                      <a:pt x="306" y="148"/>
                      <a:pt x="306" y="292"/>
                    </a:cubicBezTo>
                    <a:cubicBezTo>
                      <a:pt x="306" y="325"/>
                      <a:pt x="300" y="355"/>
                      <a:pt x="289" y="384"/>
                    </a:cubicBezTo>
                    <a:cubicBezTo>
                      <a:pt x="301" y="384"/>
                      <a:pt x="312" y="384"/>
                      <a:pt x="324" y="383"/>
                    </a:cubicBezTo>
                    <a:cubicBezTo>
                      <a:pt x="333" y="354"/>
                      <a:pt x="338" y="324"/>
                      <a:pt x="338" y="292"/>
                    </a:cubicBezTo>
                    <a:cubicBezTo>
                      <a:pt x="338" y="131"/>
                      <a:pt x="207" y="0"/>
                      <a:pt x="45" y="0"/>
                    </a:cubicBezTo>
                    <a:cubicBezTo>
                      <a:pt x="30" y="0"/>
                      <a:pt x="15" y="1"/>
                      <a:pt x="0" y="3"/>
                    </a:cubicBezTo>
                    <a:cubicBezTo>
                      <a:pt x="6" y="13"/>
                      <a:pt x="12" y="23"/>
                      <a:pt x="18" y="33"/>
                    </a:cubicBezTo>
                    <a:cubicBezTo>
                      <a:pt x="27" y="32"/>
                      <a:pt x="36" y="32"/>
                      <a:pt x="45" y="32"/>
                    </a:cubicBezTo>
                    <a:close/>
                  </a:path>
                </a:pathLst>
              </a:custGeom>
              <a:solidFill>
                <a:srgbClr val="A1C3FA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63;g60da1d7920_0_107"/>
              <p:cNvSpPr/>
              <p:nvPr/>
            </p:nvSpPr>
            <p:spPr>
              <a:xfrm rot="-3280088">
                <a:off x="3667674" y="581521"/>
                <a:ext cx="1790169" cy="218608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352" extrusionOk="0">
                    <a:moveTo>
                      <a:pt x="27" y="0"/>
                    </a:moveTo>
                    <a:cubicBezTo>
                      <a:pt x="18" y="0"/>
                      <a:pt x="9" y="0"/>
                      <a:pt x="0" y="1"/>
                    </a:cubicBezTo>
                    <a:cubicBezTo>
                      <a:pt x="21" y="43"/>
                      <a:pt x="34" y="90"/>
                      <a:pt x="35" y="140"/>
                    </a:cubicBezTo>
                    <a:cubicBezTo>
                      <a:pt x="74" y="142"/>
                      <a:pt x="111" y="163"/>
                      <a:pt x="132" y="200"/>
                    </a:cubicBezTo>
                    <a:cubicBezTo>
                      <a:pt x="153" y="236"/>
                      <a:pt x="153" y="279"/>
                      <a:pt x="136" y="315"/>
                    </a:cubicBezTo>
                    <a:cubicBezTo>
                      <a:pt x="179" y="339"/>
                      <a:pt x="225" y="351"/>
                      <a:pt x="271" y="352"/>
                    </a:cubicBezTo>
                    <a:cubicBezTo>
                      <a:pt x="282" y="323"/>
                      <a:pt x="288" y="293"/>
                      <a:pt x="288" y="260"/>
                    </a:cubicBezTo>
                    <a:cubicBezTo>
                      <a:pt x="288" y="116"/>
                      <a:pt x="171" y="0"/>
                      <a:pt x="27" y="0"/>
                    </a:cubicBezTo>
                    <a:close/>
                  </a:path>
                </a:pathLst>
              </a:custGeom>
              <a:solidFill>
                <a:srgbClr val="0D5DDF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64;g60da1d7920_0_107"/>
              <p:cNvSpPr txBox="1"/>
              <p:nvPr/>
            </p:nvSpPr>
            <p:spPr>
              <a:xfrm>
                <a:off x="3782825" y="1153125"/>
                <a:ext cx="15780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Vestibulum congue 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78" name="Google Shape;165;g60da1d7920_0_107"/>
            <p:cNvGrpSpPr/>
            <p:nvPr/>
          </p:nvGrpSpPr>
          <p:grpSpPr>
            <a:xfrm>
              <a:off x="5169968" y="2136948"/>
              <a:ext cx="4565797" cy="4162933"/>
              <a:chOff x="1959888" y="1684671"/>
              <a:chExt cx="3424433" cy="3122278"/>
            </a:xfrm>
          </p:grpSpPr>
          <p:sp>
            <p:nvSpPr>
              <p:cNvPr id="124" name="Google Shape;166;g60da1d7920_0_107"/>
              <p:cNvSpPr/>
              <p:nvPr/>
            </p:nvSpPr>
            <p:spPr>
              <a:xfrm rot="-3280088">
                <a:off x="2859669" y="1740600"/>
                <a:ext cx="1624870" cy="3045726"/>
              </a:xfrm>
              <a:custGeom>
                <a:avLst/>
                <a:gdLst/>
                <a:ahLst/>
                <a:cxnLst/>
                <a:rect l="l" t="t" r="r" b="b"/>
                <a:pathLst>
                  <a:path w="251" h="470" extrusionOk="0">
                    <a:moveTo>
                      <a:pt x="32" y="286"/>
                    </a:moveTo>
                    <a:cubicBezTo>
                      <a:pt x="32" y="157"/>
                      <a:pt x="127" y="49"/>
                      <a:pt x="251" y="29"/>
                    </a:cubicBezTo>
                    <a:cubicBezTo>
                      <a:pt x="245" y="19"/>
                      <a:pt x="239" y="9"/>
                      <a:pt x="233" y="0"/>
                    </a:cubicBezTo>
                    <a:cubicBezTo>
                      <a:pt x="100" y="28"/>
                      <a:pt x="0" y="145"/>
                      <a:pt x="0" y="286"/>
                    </a:cubicBezTo>
                    <a:cubicBezTo>
                      <a:pt x="0" y="356"/>
                      <a:pt x="25" y="420"/>
                      <a:pt x="65" y="470"/>
                    </a:cubicBezTo>
                    <a:cubicBezTo>
                      <a:pt x="70" y="460"/>
                      <a:pt x="76" y="450"/>
                      <a:pt x="82" y="440"/>
                    </a:cubicBezTo>
                    <a:cubicBezTo>
                      <a:pt x="51" y="397"/>
                      <a:pt x="32" y="344"/>
                      <a:pt x="32" y="286"/>
                    </a:cubicBezTo>
                    <a:close/>
                  </a:path>
                </a:pathLst>
              </a:custGeom>
              <a:solidFill>
                <a:srgbClr val="A1C3FA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67;g60da1d7920_0_107"/>
              <p:cNvSpPr/>
              <p:nvPr/>
            </p:nvSpPr>
            <p:spPr>
              <a:xfrm rot="-3280089">
                <a:off x="3037225" y="1789647"/>
                <a:ext cx="1575644" cy="2550423"/>
              </a:xfrm>
              <a:custGeom>
                <a:avLst/>
                <a:gdLst/>
                <a:ahLst/>
                <a:cxnLst/>
                <a:rect l="l" t="t" r="r" b="b"/>
                <a:pathLst>
                  <a:path w="254" h="411" extrusionOk="0">
                    <a:moveTo>
                      <a:pt x="152" y="311"/>
                    </a:moveTo>
                    <a:cubicBezTo>
                      <a:pt x="124" y="254"/>
                      <a:pt x="145" y="185"/>
                      <a:pt x="200" y="153"/>
                    </a:cubicBezTo>
                    <a:cubicBezTo>
                      <a:pt x="217" y="143"/>
                      <a:pt x="236" y="137"/>
                      <a:pt x="254" y="136"/>
                    </a:cubicBezTo>
                    <a:cubicBezTo>
                      <a:pt x="253" y="87"/>
                      <a:pt x="241" y="41"/>
                      <a:pt x="219" y="0"/>
                    </a:cubicBezTo>
                    <a:cubicBezTo>
                      <a:pt x="95" y="20"/>
                      <a:pt x="0" y="128"/>
                      <a:pt x="0" y="257"/>
                    </a:cubicBezTo>
                    <a:cubicBezTo>
                      <a:pt x="0" y="315"/>
                      <a:pt x="19" y="368"/>
                      <a:pt x="50" y="411"/>
                    </a:cubicBezTo>
                    <a:cubicBezTo>
                      <a:pt x="75" y="371"/>
                      <a:pt x="110" y="337"/>
                      <a:pt x="152" y="311"/>
                    </a:cubicBezTo>
                    <a:close/>
                  </a:path>
                </a:pathLst>
              </a:custGeom>
              <a:solidFill>
                <a:srgbClr val="0944A1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68;g60da1d7920_0_107"/>
              <p:cNvSpPr txBox="1"/>
              <p:nvPr/>
            </p:nvSpPr>
            <p:spPr>
              <a:xfrm rot="3725110" flipH="1">
                <a:off x="2866277" y="2863871"/>
                <a:ext cx="1577671" cy="563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Vestibulum congue 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79" name="Google Shape;169;g60da1d7920_0_107"/>
            <p:cNvSpPr/>
            <p:nvPr/>
          </p:nvSpPr>
          <p:spPr>
            <a:xfrm rot="-3280512">
              <a:off x="7764714" y="2433096"/>
              <a:ext cx="1764582" cy="1761093"/>
            </a:xfrm>
            <a:prstGeom prst="ellipse">
              <a:avLst/>
            </a:prstGeom>
            <a:solidFill>
              <a:srgbClr val="65F0AD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0" name="Google Shape;170;g60da1d7920_0_107"/>
            <p:cNvGrpSpPr/>
            <p:nvPr/>
          </p:nvGrpSpPr>
          <p:grpSpPr>
            <a:xfrm>
              <a:off x="8136526" y="1917656"/>
              <a:ext cx="3944507" cy="4397687"/>
              <a:chOff x="4184863" y="1520198"/>
              <a:chExt cx="2958454" cy="3298348"/>
            </a:xfrm>
          </p:grpSpPr>
          <p:sp>
            <p:nvSpPr>
              <p:cNvPr id="121" name="Google Shape;171;g60da1d7920_0_107"/>
              <p:cNvSpPr/>
              <p:nvPr/>
            </p:nvSpPr>
            <p:spPr>
              <a:xfrm rot="-3280088">
                <a:off x="4136321" y="2563569"/>
                <a:ext cx="3184127" cy="1211606"/>
              </a:xfrm>
              <a:custGeom>
                <a:avLst/>
                <a:gdLst/>
                <a:ahLst/>
                <a:cxnLst/>
                <a:rect l="l" t="t" r="r" b="b"/>
                <a:pathLst>
                  <a:path w="492" h="187" extrusionOk="0">
                    <a:moveTo>
                      <a:pt x="457" y="0"/>
                    </a:moveTo>
                    <a:cubicBezTo>
                      <a:pt x="416" y="91"/>
                      <a:pt x="325" y="155"/>
                      <a:pt x="218" y="155"/>
                    </a:cubicBezTo>
                    <a:cubicBezTo>
                      <a:pt x="137" y="155"/>
                      <a:pt x="64" y="118"/>
                      <a:pt x="17" y="60"/>
                    </a:cubicBezTo>
                    <a:cubicBezTo>
                      <a:pt x="11" y="70"/>
                      <a:pt x="5" y="80"/>
                      <a:pt x="0" y="90"/>
                    </a:cubicBezTo>
                    <a:cubicBezTo>
                      <a:pt x="54" y="150"/>
                      <a:pt x="132" y="187"/>
                      <a:pt x="218" y="187"/>
                    </a:cubicBezTo>
                    <a:cubicBezTo>
                      <a:pt x="343" y="187"/>
                      <a:pt x="449" y="109"/>
                      <a:pt x="492" y="0"/>
                    </a:cubicBezTo>
                    <a:cubicBezTo>
                      <a:pt x="480" y="0"/>
                      <a:pt x="468" y="1"/>
                      <a:pt x="457" y="0"/>
                    </a:cubicBezTo>
                    <a:close/>
                  </a:path>
                </a:pathLst>
              </a:custGeom>
              <a:solidFill>
                <a:srgbClr val="65F0AD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72;g60da1d7920_0_107"/>
              <p:cNvSpPr/>
              <p:nvPr/>
            </p:nvSpPr>
            <p:spPr>
              <a:xfrm rot="-3280088">
                <a:off x="4100923" y="2460157"/>
                <a:ext cx="2729637" cy="1205146"/>
              </a:xfrm>
              <a:custGeom>
                <a:avLst/>
                <a:gdLst/>
                <a:ahLst/>
                <a:cxnLst/>
                <a:rect l="l" t="t" r="r" b="b"/>
                <a:pathLst>
                  <a:path w="440" h="194" extrusionOk="0">
                    <a:moveTo>
                      <a:pt x="262" y="39"/>
                    </a:moveTo>
                    <a:cubicBezTo>
                      <a:pt x="206" y="71"/>
                      <a:pt x="134" y="53"/>
                      <a:pt x="100" y="0"/>
                    </a:cubicBezTo>
                    <a:cubicBezTo>
                      <a:pt x="57" y="25"/>
                      <a:pt x="24" y="60"/>
                      <a:pt x="0" y="99"/>
                    </a:cubicBezTo>
                    <a:cubicBezTo>
                      <a:pt x="47" y="157"/>
                      <a:pt x="120" y="194"/>
                      <a:pt x="201" y="194"/>
                    </a:cubicBezTo>
                    <a:cubicBezTo>
                      <a:pt x="308" y="194"/>
                      <a:pt x="399" y="130"/>
                      <a:pt x="440" y="39"/>
                    </a:cubicBezTo>
                    <a:cubicBezTo>
                      <a:pt x="393" y="37"/>
                      <a:pt x="346" y="24"/>
                      <a:pt x="303" y="0"/>
                    </a:cubicBezTo>
                    <a:cubicBezTo>
                      <a:pt x="292" y="15"/>
                      <a:pt x="279" y="29"/>
                      <a:pt x="262" y="39"/>
                    </a:cubicBezTo>
                    <a:close/>
                  </a:path>
                </a:pathLst>
              </a:custGeom>
              <a:solidFill>
                <a:srgbClr val="0E9453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73;g60da1d7920_0_107"/>
              <p:cNvSpPr txBox="1"/>
              <p:nvPr/>
            </p:nvSpPr>
            <p:spPr>
              <a:xfrm rot="-3779206">
                <a:off x="4733052" y="2863735"/>
                <a:ext cx="1577952" cy="5632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Vestibulum congue 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81" name="Google Shape;174;g60da1d7920_0_107"/>
            <p:cNvGrpSpPr/>
            <p:nvPr/>
          </p:nvGrpSpPr>
          <p:grpSpPr>
            <a:xfrm>
              <a:off x="6367064" y="-204333"/>
              <a:ext cx="4391326" cy="4297113"/>
              <a:chOff x="2857731" y="-71333"/>
              <a:chExt cx="3293577" cy="3222916"/>
            </a:xfrm>
          </p:grpSpPr>
          <p:sp>
            <p:nvSpPr>
              <p:cNvPr id="118" name="Google Shape;175;g60da1d7920_0_107"/>
              <p:cNvSpPr/>
              <p:nvPr/>
            </p:nvSpPr>
            <p:spPr>
              <a:xfrm rot="-3280089">
                <a:off x="3410337" y="297186"/>
                <a:ext cx="2188366" cy="2485879"/>
              </a:xfrm>
              <a:custGeom>
                <a:avLst/>
                <a:gdLst/>
                <a:ahLst/>
                <a:cxnLst/>
                <a:rect l="l" t="t" r="r" b="b"/>
                <a:pathLst>
                  <a:path w="338" h="384" extrusionOk="0">
                    <a:moveTo>
                      <a:pt x="45" y="32"/>
                    </a:moveTo>
                    <a:cubicBezTo>
                      <a:pt x="189" y="32"/>
                      <a:pt x="306" y="148"/>
                      <a:pt x="306" y="292"/>
                    </a:cubicBezTo>
                    <a:cubicBezTo>
                      <a:pt x="306" y="325"/>
                      <a:pt x="300" y="355"/>
                      <a:pt x="289" y="384"/>
                    </a:cubicBezTo>
                    <a:cubicBezTo>
                      <a:pt x="301" y="384"/>
                      <a:pt x="312" y="384"/>
                      <a:pt x="324" y="383"/>
                    </a:cubicBezTo>
                    <a:cubicBezTo>
                      <a:pt x="333" y="354"/>
                      <a:pt x="338" y="324"/>
                      <a:pt x="338" y="292"/>
                    </a:cubicBezTo>
                    <a:cubicBezTo>
                      <a:pt x="338" y="131"/>
                      <a:pt x="207" y="0"/>
                      <a:pt x="45" y="0"/>
                    </a:cubicBezTo>
                    <a:cubicBezTo>
                      <a:pt x="30" y="0"/>
                      <a:pt x="15" y="1"/>
                      <a:pt x="0" y="3"/>
                    </a:cubicBezTo>
                    <a:cubicBezTo>
                      <a:pt x="6" y="13"/>
                      <a:pt x="12" y="23"/>
                      <a:pt x="18" y="33"/>
                    </a:cubicBezTo>
                    <a:cubicBezTo>
                      <a:pt x="27" y="32"/>
                      <a:pt x="36" y="32"/>
                      <a:pt x="45" y="32"/>
                    </a:cubicBezTo>
                    <a:close/>
                  </a:path>
                </a:pathLst>
              </a:custGeom>
              <a:solidFill>
                <a:srgbClr val="65F0AD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76;g60da1d7920_0_107"/>
              <p:cNvSpPr/>
              <p:nvPr/>
            </p:nvSpPr>
            <p:spPr>
              <a:xfrm rot="-3280088">
                <a:off x="3667674" y="581521"/>
                <a:ext cx="1790169" cy="218608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352" extrusionOk="0">
                    <a:moveTo>
                      <a:pt x="27" y="0"/>
                    </a:moveTo>
                    <a:cubicBezTo>
                      <a:pt x="18" y="0"/>
                      <a:pt x="9" y="0"/>
                      <a:pt x="0" y="1"/>
                    </a:cubicBezTo>
                    <a:cubicBezTo>
                      <a:pt x="21" y="43"/>
                      <a:pt x="34" y="90"/>
                      <a:pt x="35" y="140"/>
                    </a:cubicBezTo>
                    <a:cubicBezTo>
                      <a:pt x="74" y="142"/>
                      <a:pt x="111" y="163"/>
                      <a:pt x="132" y="200"/>
                    </a:cubicBezTo>
                    <a:cubicBezTo>
                      <a:pt x="153" y="236"/>
                      <a:pt x="153" y="279"/>
                      <a:pt x="136" y="315"/>
                    </a:cubicBezTo>
                    <a:cubicBezTo>
                      <a:pt x="179" y="339"/>
                      <a:pt x="225" y="351"/>
                      <a:pt x="271" y="352"/>
                    </a:cubicBezTo>
                    <a:cubicBezTo>
                      <a:pt x="282" y="323"/>
                      <a:pt x="288" y="293"/>
                      <a:pt x="288" y="260"/>
                    </a:cubicBezTo>
                    <a:cubicBezTo>
                      <a:pt x="288" y="116"/>
                      <a:pt x="171" y="0"/>
                      <a:pt x="27" y="0"/>
                    </a:cubicBezTo>
                    <a:close/>
                  </a:path>
                </a:pathLst>
              </a:custGeom>
              <a:solidFill>
                <a:srgbClr val="0B7743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77;g60da1d7920_0_107"/>
              <p:cNvSpPr txBox="1"/>
              <p:nvPr/>
            </p:nvSpPr>
            <p:spPr>
              <a:xfrm>
                <a:off x="3782825" y="1153125"/>
                <a:ext cx="15780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Vestibulum congue 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82" name="Google Shape;178;g60da1d7920_0_107"/>
            <p:cNvGrpSpPr/>
            <p:nvPr/>
          </p:nvGrpSpPr>
          <p:grpSpPr>
            <a:xfrm>
              <a:off x="5169968" y="2136948"/>
              <a:ext cx="4565797" cy="4162933"/>
              <a:chOff x="1959888" y="1684671"/>
              <a:chExt cx="3424433" cy="3122278"/>
            </a:xfrm>
          </p:grpSpPr>
          <p:sp>
            <p:nvSpPr>
              <p:cNvPr id="115" name="Google Shape;179;g60da1d7920_0_107"/>
              <p:cNvSpPr/>
              <p:nvPr/>
            </p:nvSpPr>
            <p:spPr>
              <a:xfrm rot="-3280088">
                <a:off x="2859669" y="1740600"/>
                <a:ext cx="1624870" cy="3045726"/>
              </a:xfrm>
              <a:custGeom>
                <a:avLst/>
                <a:gdLst/>
                <a:ahLst/>
                <a:cxnLst/>
                <a:rect l="l" t="t" r="r" b="b"/>
                <a:pathLst>
                  <a:path w="251" h="470" extrusionOk="0">
                    <a:moveTo>
                      <a:pt x="32" y="286"/>
                    </a:moveTo>
                    <a:cubicBezTo>
                      <a:pt x="32" y="157"/>
                      <a:pt x="127" y="49"/>
                      <a:pt x="251" y="29"/>
                    </a:cubicBezTo>
                    <a:cubicBezTo>
                      <a:pt x="245" y="19"/>
                      <a:pt x="239" y="9"/>
                      <a:pt x="233" y="0"/>
                    </a:cubicBezTo>
                    <a:cubicBezTo>
                      <a:pt x="100" y="28"/>
                      <a:pt x="0" y="145"/>
                      <a:pt x="0" y="286"/>
                    </a:cubicBezTo>
                    <a:cubicBezTo>
                      <a:pt x="0" y="356"/>
                      <a:pt x="25" y="420"/>
                      <a:pt x="65" y="470"/>
                    </a:cubicBezTo>
                    <a:cubicBezTo>
                      <a:pt x="70" y="460"/>
                      <a:pt x="76" y="450"/>
                      <a:pt x="82" y="440"/>
                    </a:cubicBezTo>
                    <a:cubicBezTo>
                      <a:pt x="51" y="397"/>
                      <a:pt x="32" y="344"/>
                      <a:pt x="32" y="286"/>
                    </a:cubicBezTo>
                    <a:close/>
                  </a:path>
                </a:pathLst>
              </a:custGeom>
              <a:solidFill>
                <a:srgbClr val="65F0AD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80;g60da1d7920_0_107"/>
              <p:cNvSpPr/>
              <p:nvPr/>
            </p:nvSpPr>
            <p:spPr>
              <a:xfrm rot="-3280089">
                <a:off x="3037225" y="1789647"/>
                <a:ext cx="1575644" cy="2550423"/>
              </a:xfrm>
              <a:custGeom>
                <a:avLst/>
                <a:gdLst/>
                <a:ahLst/>
                <a:cxnLst/>
                <a:rect l="l" t="t" r="r" b="b"/>
                <a:pathLst>
                  <a:path w="254" h="411" extrusionOk="0">
                    <a:moveTo>
                      <a:pt x="152" y="311"/>
                    </a:moveTo>
                    <a:cubicBezTo>
                      <a:pt x="124" y="254"/>
                      <a:pt x="145" y="185"/>
                      <a:pt x="200" y="153"/>
                    </a:cubicBezTo>
                    <a:cubicBezTo>
                      <a:pt x="217" y="143"/>
                      <a:pt x="236" y="137"/>
                      <a:pt x="254" y="136"/>
                    </a:cubicBezTo>
                    <a:cubicBezTo>
                      <a:pt x="253" y="87"/>
                      <a:pt x="241" y="41"/>
                      <a:pt x="219" y="0"/>
                    </a:cubicBezTo>
                    <a:cubicBezTo>
                      <a:pt x="95" y="20"/>
                      <a:pt x="0" y="128"/>
                      <a:pt x="0" y="257"/>
                    </a:cubicBezTo>
                    <a:cubicBezTo>
                      <a:pt x="0" y="315"/>
                      <a:pt x="19" y="368"/>
                      <a:pt x="50" y="411"/>
                    </a:cubicBezTo>
                    <a:cubicBezTo>
                      <a:pt x="75" y="371"/>
                      <a:pt x="110" y="337"/>
                      <a:pt x="152" y="311"/>
                    </a:cubicBezTo>
                    <a:close/>
                  </a:path>
                </a:pathLst>
              </a:custGeom>
              <a:solidFill>
                <a:srgbClr val="085631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81;g60da1d7920_0_107"/>
              <p:cNvSpPr txBox="1"/>
              <p:nvPr/>
            </p:nvSpPr>
            <p:spPr>
              <a:xfrm rot="3725110" flipH="1">
                <a:off x="2866277" y="2863871"/>
                <a:ext cx="1577671" cy="563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Vestibulum congue 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83" name="Google Shape;182;g60da1d7920_0_107"/>
            <p:cNvSpPr/>
            <p:nvPr/>
          </p:nvSpPr>
          <p:spPr>
            <a:xfrm rot="-3280512">
              <a:off x="7764714" y="2433096"/>
              <a:ext cx="1764582" cy="1761093"/>
            </a:xfrm>
            <a:prstGeom prst="ellipse">
              <a:avLst/>
            </a:prstGeom>
            <a:solidFill>
              <a:srgbClr val="F48FB0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4" name="Google Shape;183;g60da1d7920_0_107"/>
            <p:cNvGrpSpPr/>
            <p:nvPr/>
          </p:nvGrpSpPr>
          <p:grpSpPr>
            <a:xfrm>
              <a:off x="8136526" y="1917656"/>
              <a:ext cx="3944507" cy="4397687"/>
              <a:chOff x="4184863" y="1520198"/>
              <a:chExt cx="2958454" cy="3298348"/>
            </a:xfrm>
          </p:grpSpPr>
          <p:sp>
            <p:nvSpPr>
              <p:cNvPr id="112" name="Google Shape;184;g60da1d7920_0_107"/>
              <p:cNvSpPr/>
              <p:nvPr/>
            </p:nvSpPr>
            <p:spPr>
              <a:xfrm rot="-3280088">
                <a:off x="4136321" y="2563569"/>
                <a:ext cx="3184127" cy="1211606"/>
              </a:xfrm>
              <a:custGeom>
                <a:avLst/>
                <a:gdLst/>
                <a:ahLst/>
                <a:cxnLst/>
                <a:rect l="l" t="t" r="r" b="b"/>
                <a:pathLst>
                  <a:path w="492" h="187" extrusionOk="0">
                    <a:moveTo>
                      <a:pt x="457" y="0"/>
                    </a:moveTo>
                    <a:cubicBezTo>
                      <a:pt x="416" y="91"/>
                      <a:pt x="325" y="155"/>
                      <a:pt x="218" y="155"/>
                    </a:cubicBezTo>
                    <a:cubicBezTo>
                      <a:pt x="137" y="155"/>
                      <a:pt x="64" y="118"/>
                      <a:pt x="17" y="60"/>
                    </a:cubicBezTo>
                    <a:cubicBezTo>
                      <a:pt x="11" y="70"/>
                      <a:pt x="5" y="80"/>
                      <a:pt x="0" y="90"/>
                    </a:cubicBezTo>
                    <a:cubicBezTo>
                      <a:pt x="54" y="150"/>
                      <a:pt x="132" y="187"/>
                      <a:pt x="218" y="187"/>
                    </a:cubicBezTo>
                    <a:cubicBezTo>
                      <a:pt x="343" y="187"/>
                      <a:pt x="449" y="109"/>
                      <a:pt x="492" y="0"/>
                    </a:cubicBezTo>
                    <a:cubicBezTo>
                      <a:pt x="480" y="0"/>
                      <a:pt x="468" y="1"/>
                      <a:pt x="457" y="0"/>
                    </a:cubicBezTo>
                    <a:close/>
                  </a:path>
                </a:pathLst>
              </a:custGeom>
              <a:solidFill>
                <a:srgbClr val="F48FB0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85;g60da1d7920_0_107"/>
              <p:cNvSpPr/>
              <p:nvPr/>
            </p:nvSpPr>
            <p:spPr>
              <a:xfrm rot="-3280088">
                <a:off x="4100923" y="2460157"/>
                <a:ext cx="2729637" cy="1205146"/>
              </a:xfrm>
              <a:custGeom>
                <a:avLst/>
                <a:gdLst/>
                <a:ahLst/>
                <a:cxnLst/>
                <a:rect l="l" t="t" r="r" b="b"/>
                <a:pathLst>
                  <a:path w="440" h="194" extrusionOk="0">
                    <a:moveTo>
                      <a:pt x="262" y="39"/>
                    </a:moveTo>
                    <a:cubicBezTo>
                      <a:pt x="206" y="71"/>
                      <a:pt x="134" y="53"/>
                      <a:pt x="100" y="0"/>
                    </a:cubicBezTo>
                    <a:cubicBezTo>
                      <a:pt x="57" y="25"/>
                      <a:pt x="24" y="60"/>
                      <a:pt x="0" y="99"/>
                    </a:cubicBezTo>
                    <a:cubicBezTo>
                      <a:pt x="47" y="157"/>
                      <a:pt x="120" y="194"/>
                      <a:pt x="201" y="194"/>
                    </a:cubicBezTo>
                    <a:cubicBezTo>
                      <a:pt x="308" y="194"/>
                      <a:pt x="399" y="130"/>
                      <a:pt x="440" y="39"/>
                    </a:cubicBezTo>
                    <a:cubicBezTo>
                      <a:pt x="393" y="37"/>
                      <a:pt x="346" y="24"/>
                      <a:pt x="303" y="0"/>
                    </a:cubicBezTo>
                    <a:cubicBezTo>
                      <a:pt x="292" y="15"/>
                      <a:pt x="279" y="29"/>
                      <a:pt x="262" y="39"/>
                    </a:cubicBezTo>
                    <a:close/>
                  </a:path>
                </a:pathLst>
              </a:custGeom>
              <a:solidFill>
                <a:srgbClr val="E1165A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86;g60da1d7920_0_107"/>
              <p:cNvSpPr txBox="1"/>
              <p:nvPr/>
            </p:nvSpPr>
            <p:spPr>
              <a:xfrm rot="-3779206">
                <a:off x="4733052" y="2863735"/>
                <a:ext cx="1577952" cy="5632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Authoring Tools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85" name="Google Shape;187;g60da1d7920_0_107"/>
            <p:cNvGrpSpPr/>
            <p:nvPr/>
          </p:nvGrpSpPr>
          <p:grpSpPr>
            <a:xfrm>
              <a:off x="6367064" y="-204333"/>
              <a:ext cx="4391326" cy="4297113"/>
              <a:chOff x="2857731" y="-71333"/>
              <a:chExt cx="3293577" cy="3222916"/>
            </a:xfrm>
          </p:grpSpPr>
          <p:sp>
            <p:nvSpPr>
              <p:cNvPr id="109" name="Google Shape;188;g60da1d7920_0_107"/>
              <p:cNvSpPr/>
              <p:nvPr/>
            </p:nvSpPr>
            <p:spPr>
              <a:xfrm rot="-3280089">
                <a:off x="3410337" y="297186"/>
                <a:ext cx="2188366" cy="2485879"/>
              </a:xfrm>
              <a:custGeom>
                <a:avLst/>
                <a:gdLst/>
                <a:ahLst/>
                <a:cxnLst/>
                <a:rect l="l" t="t" r="r" b="b"/>
                <a:pathLst>
                  <a:path w="338" h="384" extrusionOk="0">
                    <a:moveTo>
                      <a:pt x="45" y="32"/>
                    </a:moveTo>
                    <a:cubicBezTo>
                      <a:pt x="189" y="32"/>
                      <a:pt x="306" y="148"/>
                      <a:pt x="306" y="292"/>
                    </a:cubicBezTo>
                    <a:cubicBezTo>
                      <a:pt x="306" y="325"/>
                      <a:pt x="300" y="355"/>
                      <a:pt x="289" y="384"/>
                    </a:cubicBezTo>
                    <a:cubicBezTo>
                      <a:pt x="301" y="384"/>
                      <a:pt x="312" y="384"/>
                      <a:pt x="324" y="383"/>
                    </a:cubicBezTo>
                    <a:cubicBezTo>
                      <a:pt x="333" y="354"/>
                      <a:pt x="338" y="324"/>
                      <a:pt x="338" y="292"/>
                    </a:cubicBezTo>
                    <a:cubicBezTo>
                      <a:pt x="338" y="131"/>
                      <a:pt x="207" y="0"/>
                      <a:pt x="45" y="0"/>
                    </a:cubicBezTo>
                    <a:cubicBezTo>
                      <a:pt x="30" y="0"/>
                      <a:pt x="15" y="1"/>
                      <a:pt x="0" y="3"/>
                    </a:cubicBezTo>
                    <a:cubicBezTo>
                      <a:pt x="6" y="13"/>
                      <a:pt x="12" y="23"/>
                      <a:pt x="18" y="33"/>
                    </a:cubicBezTo>
                    <a:cubicBezTo>
                      <a:pt x="27" y="32"/>
                      <a:pt x="36" y="32"/>
                      <a:pt x="45" y="32"/>
                    </a:cubicBezTo>
                    <a:close/>
                  </a:path>
                </a:pathLst>
              </a:custGeom>
              <a:solidFill>
                <a:srgbClr val="F48FB0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89;g60da1d7920_0_107"/>
              <p:cNvSpPr/>
              <p:nvPr/>
            </p:nvSpPr>
            <p:spPr>
              <a:xfrm rot="-3280088">
                <a:off x="3667674" y="581521"/>
                <a:ext cx="1790169" cy="218608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352" extrusionOk="0">
                    <a:moveTo>
                      <a:pt x="27" y="0"/>
                    </a:moveTo>
                    <a:cubicBezTo>
                      <a:pt x="18" y="0"/>
                      <a:pt x="9" y="0"/>
                      <a:pt x="0" y="1"/>
                    </a:cubicBezTo>
                    <a:cubicBezTo>
                      <a:pt x="21" y="43"/>
                      <a:pt x="34" y="90"/>
                      <a:pt x="35" y="140"/>
                    </a:cubicBezTo>
                    <a:cubicBezTo>
                      <a:pt x="74" y="142"/>
                      <a:pt x="111" y="163"/>
                      <a:pt x="132" y="200"/>
                    </a:cubicBezTo>
                    <a:cubicBezTo>
                      <a:pt x="153" y="236"/>
                      <a:pt x="153" y="279"/>
                      <a:pt x="136" y="315"/>
                    </a:cubicBezTo>
                    <a:cubicBezTo>
                      <a:pt x="179" y="339"/>
                      <a:pt x="225" y="351"/>
                      <a:pt x="271" y="352"/>
                    </a:cubicBezTo>
                    <a:cubicBezTo>
                      <a:pt x="282" y="323"/>
                      <a:pt x="288" y="293"/>
                      <a:pt x="288" y="260"/>
                    </a:cubicBezTo>
                    <a:cubicBezTo>
                      <a:pt x="288" y="116"/>
                      <a:pt x="171" y="0"/>
                      <a:pt x="27" y="0"/>
                    </a:cubicBezTo>
                    <a:close/>
                  </a:path>
                </a:pathLst>
              </a:custGeom>
              <a:solidFill>
                <a:srgbClr val="B61249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90;g60da1d7920_0_107"/>
              <p:cNvSpPr txBox="1"/>
              <p:nvPr/>
            </p:nvSpPr>
            <p:spPr>
              <a:xfrm>
                <a:off x="3782825" y="1153125"/>
                <a:ext cx="15780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Instructional Design Model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86" name="Google Shape;191;g60da1d7920_0_107"/>
            <p:cNvGrpSpPr/>
            <p:nvPr/>
          </p:nvGrpSpPr>
          <p:grpSpPr>
            <a:xfrm>
              <a:off x="5169968" y="2136947"/>
              <a:ext cx="4565797" cy="4162933"/>
              <a:chOff x="1959888" y="1684671"/>
              <a:chExt cx="3424433" cy="3122278"/>
            </a:xfrm>
          </p:grpSpPr>
          <p:sp>
            <p:nvSpPr>
              <p:cNvPr id="106" name="Google Shape;192;g60da1d7920_0_107"/>
              <p:cNvSpPr/>
              <p:nvPr/>
            </p:nvSpPr>
            <p:spPr>
              <a:xfrm rot="-3280088">
                <a:off x="2859669" y="1740600"/>
                <a:ext cx="1624870" cy="3045726"/>
              </a:xfrm>
              <a:custGeom>
                <a:avLst/>
                <a:gdLst/>
                <a:ahLst/>
                <a:cxnLst/>
                <a:rect l="l" t="t" r="r" b="b"/>
                <a:pathLst>
                  <a:path w="251" h="470" extrusionOk="0">
                    <a:moveTo>
                      <a:pt x="32" y="286"/>
                    </a:moveTo>
                    <a:cubicBezTo>
                      <a:pt x="32" y="157"/>
                      <a:pt x="127" y="49"/>
                      <a:pt x="251" y="29"/>
                    </a:cubicBezTo>
                    <a:cubicBezTo>
                      <a:pt x="245" y="19"/>
                      <a:pt x="239" y="9"/>
                      <a:pt x="233" y="0"/>
                    </a:cubicBezTo>
                    <a:cubicBezTo>
                      <a:pt x="100" y="28"/>
                      <a:pt x="0" y="145"/>
                      <a:pt x="0" y="286"/>
                    </a:cubicBezTo>
                    <a:cubicBezTo>
                      <a:pt x="0" y="356"/>
                      <a:pt x="25" y="420"/>
                      <a:pt x="65" y="470"/>
                    </a:cubicBezTo>
                    <a:cubicBezTo>
                      <a:pt x="70" y="460"/>
                      <a:pt x="76" y="450"/>
                      <a:pt x="82" y="440"/>
                    </a:cubicBezTo>
                    <a:cubicBezTo>
                      <a:pt x="51" y="397"/>
                      <a:pt x="32" y="344"/>
                      <a:pt x="32" y="286"/>
                    </a:cubicBezTo>
                    <a:close/>
                  </a:path>
                </a:pathLst>
              </a:custGeom>
              <a:solidFill>
                <a:srgbClr val="F48FB0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93;g60da1d7920_0_107"/>
              <p:cNvSpPr/>
              <p:nvPr/>
            </p:nvSpPr>
            <p:spPr>
              <a:xfrm rot="-3280090">
                <a:off x="3037225" y="1789647"/>
                <a:ext cx="1575644" cy="2550423"/>
              </a:xfrm>
              <a:custGeom>
                <a:avLst/>
                <a:gdLst/>
                <a:ahLst/>
                <a:cxnLst/>
                <a:rect l="l" t="t" r="r" b="b"/>
                <a:pathLst>
                  <a:path w="254" h="411" extrusionOk="0">
                    <a:moveTo>
                      <a:pt x="152" y="311"/>
                    </a:moveTo>
                    <a:cubicBezTo>
                      <a:pt x="124" y="254"/>
                      <a:pt x="145" y="185"/>
                      <a:pt x="200" y="153"/>
                    </a:cubicBezTo>
                    <a:cubicBezTo>
                      <a:pt x="217" y="143"/>
                      <a:pt x="236" y="137"/>
                      <a:pt x="254" y="136"/>
                    </a:cubicBezTo>
                    <a:cubicBezTo>
                      <a:pt x="253" y="87"/>
                      <a:pt x="241" y="41"/>
                      <a:pt x="219" y="0"/>
                    </a:cubicBezTo>
                    <a:cubicBezTo>
                      <a:pt x="95" y="20"/>
                      <a:pt x="0" y="128"/>
                      <a:pt x="0" y="257"/>
                    </a:cubicBezTo>
                    <a:cubicBezTo>
                      <a:pt x="0" y="315"/>
                      <a:pt x="19" y="368"/>
                      <a:pt x="50" y="411"/>
                    </a:cubicBezTo>
                    <a:cubicBezTo>
                      <a:pt x="75" y="371"/>
                      <a:pt x="110" y="337"/>
                      <a:pt x="152" y="311"/>
                    </a:cubicBezTo>
                    <a:close/>
                  </a:path>
                </a:pathLst>
              </a:custGeom>
              <a:solidFill>
                <a:srgbClr val="840D35"/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94;g60da1d7920_0_107"/>
              <p:cNvSpPr txBox="1"/>
              <p:nvPr/>
            </p:nvSpPr>
            <p:spPr>
              <a:xfrm rot="3725110" flipH="1">
                <a:off x="2866277" y="2863871"/>
                <a:ext cx="1577671" cy="563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Job Readiness</a:t>
                </a:r>
                <a:endParaRPr sz="13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87" name="Google Shape;195;g60da1d7920_0_107"/>
            <p:cNvSpPr/>
            <p:nvPr/>
          </p:nvSpPr>
          <p:spPr>
            <a:xfrm>
              <a:off x="7766239" y="2439089"/>
              <a:ext cx="1764900" cy="1761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FFFFFF"/>
                  </a:solidFill>
                  <a:latin typeface="Corbel (Headings)"/>
                  <a:ea typeface="Arial"/>
                  <a:cs typeface="Arial"/>
                  <a:sym typeface="Arial"/>
                </a:rPr>
                <a:t>EKU ID&amp;LT</a:t>
              </a:r>
              <a:endParaRPr sz="2400" b="1" i="0" u="none" strike="noStrike" cap="none" dirty="0">
                <a:solidFill>
                  <a:srgbClr val="FFFFFF"/>
                </a:solidFill>
                <a:latin typeface="Corbel (Headings)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8" name="Google Shape;196;g60da1d7920_0_107"/>
            <p:cNvGrpSpPr/>
            <p:nvPr/>
          </p:nvGrpSpPr>
          <p:grpSpPr>
            <a:xfrm>
              <a:off x="5113364" y="1828932"/>
              <a:ext cx="3656144" cy="3556840"/>
              <a:chOff x="1917433" y="1453654"/>
              <a:chExt cx="2742177" cy="2667697"/>
            </a:xfrm>
          </p:grpSpPr>
          <p:sp>
            <p:nvSpPr>
              <p:cNvPr id="103" name="Google Shape;197;g60da1d7920_0_107"/>
              <p:cNvSpPr/>
              <p:nvPr/>
            </p:nvSpPr>
            <p:spPr>
              <a:xfrm rot="-2700000">
                <a:off x="2440767" y="1711670"/>
                <a:ext cx="1621029" cy="2151664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2" extrusionOk="0">
                    <a:moveTo>
                      <a:pt x="32" y="286"/>
                    </a:moveTo>
                    <a:cubicBezTo>
                      <a:pt x="32" y="157"/>
                      <a:pt x="127" y="49"/>
                      <a:pt x="250" y="29"/>
                    </a:cubicBezTo>
                    <a:cubicBezTo>
                      <a:pt x="245" y="19"/>
                      <a:pt x="239" y="9"/>
                      <a:pt x="232" y="0"/>
                    </a:cubicBezTo>
                    <a:cubicBezTo>
                      <a:pt x="100" y="28"/>
                      <a:pt x="0" y="145"/>
                      <a:pt x="0" y="286"/>
                    </a:cubicBezTo>
                    <a:cubicBezTo>
                      <a:pt x="0" y="302"/>
                      <a:pt x="1" y="317"/>
                      <a:pt x="3" y="332"/>
                    </a:cubicBezTo>
                    <a:cubicBezTo>
                      <a:pt x="13" y="325"/>
                      <a:pt x="23" y="319"/>
                      <a:pt x="33" y="314"/>
                    </a:cubicBezTo>
                    <a:cubicBezTo>
                      <a:pt x="33" y="305"/>
                      <a:pt x="32" y="296"/>
                      <a:pt x="32" y="28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98;g60da1d7920_0_107"/>
              <p:cNvSpPr/>
              <p:nvPr/>
            </p:nvSpPr>
            <p:spPr>
              <a:xfrm rot="-2700000">
                <a:off x="2689034" y="1771298"/>
                <a:ext cx="1575643" cy="1769691"/>
              </a:xfrm>
              <a:custGeom>
                <a:avLst/>
                <a:gdLst/>
                <a:ahLst/>
                <a:cxnLst/>
                <a:rect l="l" t="t" r="r" b="b"/>
                <a:pathLst>
                  <a:path w="254" h="285" extrusionOk="0">
                    <a:moveTo>
                      <a:pt x="200" y="153"/>
                    </a:moveTo>
                    <a:cubicBezTo>
                      <a:pt x="217" y="143"/>
                      <a:pt x="236" y="137"/>
                      <a:pt x="254" y="136"/>
                    </a:cubicBezTo>
                    <a:cubicBezTo>
                      <a:pt x="253" y="87"/>
                      <a:pt x="240" y="41"/>
                      <a:pt x="218" y="0"/>
                    </a:cubicBezTo>
                    <a:cubicBezTo>
                      <a:pt x="95" y="20"/>
                      <a:pt x="0" y="128"/>
                      <a:pt x="0" y="257"/>
                    </a:cubicBezTo>
                    <a:cubicBezTo>
                      <a:pt x="0" y="267"/>
                      <a:pt x="1" y="276"/>
                      <a:pt x="1" y="285"/>
                    </a:cubicBezTo>
                    <a:cubicBezTo>
                      <a:pt x="43" y="263"/>
                      <a:pt x="90" y="251"/>
                      <a:pt x="140" y="250"/>
                    </a:cubicBezTo>
                    <a:cubicBezTo>
                      <a:pt x="142" y="211"/>
                      <a:pt x="164" y="174"/>
                      <a:pt x="200" y="15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99;g60da1d7920_0_107"/>
              <p:cNvSpPr txBox="1"/>
              <p:nvPr/>
            </p:nvSpPr>
            <p:spPr>
              <a:xfrm rot="-5400000">
                <a:off x="2686908" y="2290153"/>
                <a:ext cx="14961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800" b="0" i="0" u="none" strike="noStrike" cap="none" dirty="0">
                    <a:solidFill>
                      <a:srgbClr val="FFFFFF"/>
                    </a:solidFill>
                    <a:latin typeface="Corbel (Headings)"/>
                    <a:ea typeface="Roboto"/>
                    <a:cs typeface="Roboto"/>
                    <a:sym typeface="Roboto"/>
                  </a:rPr>
                  <a:t>Career Readiness</a:t>
                </a:r>
                <a:endParaRPr sz="1800" b="0" i="0" u="none" strike="noStrike" cap="none" dirty="0">
                  <a:solidFill>
                    <a:srgbClr val="FFFFFF"/>
                  </a:solidFill>
                  <a:latin typeface="Corbel (Headings)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89" name="Google Shape;200;g60da1d7920_0_107"/>
            <p:cNvGrpSpPr/>
            <p:nvPr/>
          </p:nvGrpSpPr>
          <p:grpSpPr>
            <a:xfrm>
              <a:off x="7158615" y="3197155"/>
              <a:ext cx="3558742" cy="3660848"/>
              <a:chOff x="3451411" y="2479847"/>
              <a:chExt cx="2669123" cy="2745705"/>
            </a:xfrm>
          </p:grpSpPr>
          <p:sp>
            <p:nvSpPr>
              <p:cNvPr id="100" name="Google Shape;201;g60da1d7920_0_107"/>
              <p:cNvSpPr/>
              <p:nvPr/>
            </p:nvSpPr>
            <p:spPr>
              <a:xfrm rot="-2700000">
                <a:off x="3709147" y="3080460"/>
                <a:ext cx="2153650" cy="162106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250" extrusionOk="0">
                    <a:moveTo>
                      <a:pt x="287" y="218"/>
                    </a:moveTo>
                    <a:cubicBezTo>
                      <a:pt x="157" y="218"/>
                      <a:pt x="50" y="124"/>
                      <a:pt x="30" y="0"/>
                    </a:cubicBezTo>
                    <a:cubicBezTo>
                      <a:pt x="19" y="5"/>
                      <a:pt x="10" y="11"/>
                      <a:pt x="0" y="18"/>
                    </a:cubicBezTo>
                    <a:cubicBezTo>
                      <a:pt x="28" y="151"/>
                      <a:pt x="146" y="250"/>
                      <a:pt x="287" y="250"/>
                    </a:cubicBezTo>
                    <a:cubicBezTo>
                      <a:pt x="302" y="250"/>
                      <a:pt x="318" y="249"/>
                      <a:pt x="333" y="247"/>
                    </a:cubicBezTo>
                    <a:cubicBezTo>
                      <a:pt x="326" y="237"/>
                      <a:pt x="320" y="227"/>
                      <a:pt x="315" y="217"/>
                    </a:cubicBezTo>
                    <a:cubicBezTo>
                      <a:pt x="306" y="218"/>
                      <a:pt x="296" y="218"/>
                      <a:pt x="287" y="21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202;g60da1d7920_0_107"/>
              <p:cNvSpPr/>
              <p:nvPr/>
            </p:nvSpPr>
            <p:spPr>
              <a:xfrm rot="-2700000">
                <a:off x="3773733" y="2873178"/>
                <a:ext cx="1764275" cy="1573502"/>
              </a:xfrm>
              <a:custGeom>
                <a:avLst/>
                <a:gdLst/>
                <a:ahLst/>
                <a:cxnLst/>
                <a:rect l="l" t="t" r="r" b="b"/>
                <a:pathLst>
                  <a:path w="285" h="254" extrusionOk="0">
                    <a:moveTo>
                      <a:pt x="152" y="54"/>
                    </a:moveTo>
                    <a:cubicBezTo>
                      <a:pt x="142" y="37"/>
                      <a:pt x="137" y="19"/>
                      <a:pt x="136" y="0"/>
                    </a:cubicBezTo>
                    <a:cubicBezTo>
                      <a:pt x="86" y="1"/>
                      <a:pt x="40" y="14"/>
                      <a:pt x="0" y="36"/>
                    </a:cubicBezTo>
                    <a:cubicBezTo>
                      <a:pt x="20" y="160"/>
                      <a:pt x="127" y="254"/>
                      <a:pt x="257" y="254"/>
                    </a:cubicBezTo>
                    <a:cubicBezTo>
                      <a:pt x="266" y="254"/>
                      <a:pt x="276" y="254"/>
                      <a:pt x="285" y="253"/>
                    </a:cubicBezTo>
                    <a:cubicBezTo>
                      <a:pt x="263" y="211"/>
                      <a:pt x="251" y="164"/>
                      <a:pt x="250" y="115"/>
                    </a:cubicBezTo>
                    <a:cubicBezTo>
                      <a:pt x="210" y="112"/>
                      <a:pt x="173" y="91"/>
                      <a:pt x="152" y="54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203;g60da1d7920_0_107"/>
              <p:cNvSpPr txBox="1"/>
              <p:nvPr/>
            </p:nvSpPr>
            <p:spPr>
              <a:xfrm>
                <a:off x="3823936" y="3427182"/>
                <a:ext cx="14961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800" dirty="0">
                    <a:solidFill>
                      <a:srgbClr val="FFFFFF"/>
                    </a:solidFill>
                    <a:latin typeface="Corbel (Headings)"/>
                    <a:ea typeface="Roboto"/>
                    <a:cs typeface="Roboto"/>
                    <a:sym typeface="Roboto"/>
                  </a:rPr>
                  <a:t>Empowering </a:t>
                </a:r>
                <a:r>
                  <a:rPr lang="en-US" sz="1800" dirty="0">
                    <a:solidFill>
                      <a:srgbClr val="FFFFFF"/>
                    </a:solidFill>
                    <a:latin typeface="Corbel (Headings)"/>
                    <a:ea typeface="Roboto"/>
                    <a:cs typeface="Roboto"/>
                    <a:sym typeface="Roboto"/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textRoundtripDataId="0"/>
                      </a:ext>
                    </a:extLst>
                  </a:rPr>
                  <a:t>Products</a:t>
                </a:r>
                <a:endParaRPr sz="1800" b="0" i="0" u="none" strike="noStrike" cap="none" dirty="0">
                  <a:solidFill>
                    <a:srgbClr val="FFFFFF"/>
                  </a:solidFill>
                  <a:latin typeface="Corbel (Headings)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90" name="Google Shape;204;g60da1d7920_0_107"/>
            <p:cNvGrpSpPr/>
            <p:nvPr/>
          </p:nvGrpSpPr>
          <p:grpSpPr>
            <a:xfrm>
              <a:off x="8532339" y="1253480"/>
              <a:ext cx="3659653" cy="3553196"/>
              <a:chOff x="4481729" y="1022053"/>
              <a:chExt cx="2744808" cy="2664963"/>
            </a:xfrm>
          </p:grpSpPr>
          <p:sp>
            <p:nvSpPr>
              <p:cNvPr id="97" name="Google Shape;205;g60da1d7920_0_107"/>
              <p:cNvSpPr/>
              <p:nvPr/>
            </p:nvSpPr>
            <p:spPr>
              <a:xfrm rot="-2700000">
                <a:off x="5085474" y="1278703"/>
                <a:ext cx="1617163" cy="2151664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2" extrusionOk="0">
                    <a:moveTo>
                      <a:pt x="218" y="45"/>
                    </a:moveTo>
                    <a:cubicBezTo>
                      <a:pt x="218" y="175"/>
                      <a:pt x="123" y="282"/>
                      <a:pt x="0" y="303"/>
                    </a:cubicBezTo>
                    <a:cubicBezTo>
                      <a:pt x="5" y="313"/>
                      <a:pt x="11" y="323"/>
                      <a:pt x="18" y="332"/>
                    </a:cubicBezTo>
                    <a:cubicBezTo>
                      <a:pt x="150" y="304"/>
                      <a:pt x="250" y="186"/>
                      <a:pt x="250" y="45"/>
                    </a:cubicBezTo>
                    <a:cubicBezTo>
                      <a:pt x="250" y="30"/>
                      <a:pt x="248" y="15"/>
                      <a:pt x="246" y="0"/>
                    </a:cubicBezTo>
                    <a:cubicBezTo>
                      <a:pt x="237" y="6"/>
                      <a:pt x="226" y="12"/>
                      <a:pt x="216" y="18"/>
                    </a:cubicBezTo>
                    <a:cubicBezTo>
                      <a:pt x="217" y="27"/>
                      <a:pt x="218" y="36"/>
                      <a:pt x="218" y="45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206;g60da1d7920_0_107"/>
              <p:cNvSpPr/>
              <p:nvPr/>
            </p:nvSpPr>
            <p:spPr>
              <a:xfrm rot="-2700000">
                <a:off x="4874704" y="1604373"/>
                <a:ext cx="1579339" cy="1765685"/>
              </a:xfrm>
              <a:custGeom>
                <a:avLst/>
                <a:gdLst/>
                <a:ahLst/>
                <a:cxnLst/>
                <a:rect l="l" t="t" r="r" b="b"/>
                <a:pathLst>
                  <a:path w="254" h="285" extrusionOk="0">
                    <a:moveTo>
                      <a:pt x="53" y="133"/>
                    </a:moveTo>
                    <a:cubicBezTo>
                      <a:pt x="37" y="142"/>
                      <a:pt x="18" y="148"/>
                      <a:pt x="0" y="149"/>
                    </a:cubicBezTo>
                    <a:cubicBezTo>
                      <a:pt x="1" y="198"/>
                      <a:pt x="14" y="244"/>
                      <a:pt x="36" y="285"/>
                    </a:cubicBezTo>
                    <a:cubicBezTo>
                      <a:pt x="159" y="264"/>
                      <a:pt x="254" y="157"/>
                      <a:pt x="254" y="27"/>
                    </a:cubicBezTo>
                    <a:cubicBezTo>
                      <a:pt x="254" y="18"/>
                      <a:pt x="253" y="9"/>
                      <a:pt x="252" y="0"/>
                    </a:cubicBezTo>
                    <a:cubicBezTo>
                      <a:pt x="211" y="21"/>
                      <a:pt x="164" y="34"/>
                      <a:pt x="114" y="34"/>
                    </a:cubicBezTo>
                    <a:cubicBezTo>
                      <a:pt x="112" y="74"/>
                      <a:pt x="90" y="111"/>
                      <a:pt x="53" y="13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207;g60da1d7920_0_107"/>
              <p:cNvSpPr txBox="1"/>
              <p:nvPr/>
            </p:nvSpPr>
            <p:spPr>
              <a:xfrm rot="5400000">
                <a:off x="4960966" y="2290154"/>
                <a:ext cx="14961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rgbClr val="FFFFFF"/>
                    </a:solidFill>
                    <a:latin typeface="Corbel (Headings)"/>
                    <a:ea typeface="Roboto"/>
                    <a:cs typeface="Roboto"/>
                    <a:sym typeface="Roboto"/>
                  </a:rPr>
                  <a:t>Digital Authoring</a:t>
                </a:r>
                <a:endParaRPr sz="1800" b="0" i="0" u="none" strike="noStrike" cap="none">
                  <a:solidFill>
                    <a:srgbClr val="FFFFFF"/>
                  </a:solidFill>
                  <a:latin typeface="Corbel (Headings)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91" name="Google Shape;208;g60da1d7920_0_107"/>
            <p:cNvGrpSpPr/>
            <p:nvPr/>
          </p:nvGrpSpPr>
          <p:grpSpPr>
            <a:xfrm>
              <a:off x="6591644" y="-211471"/>
              <a:ext cx="3539945" cy="3653353"/>
              <a:chOff x="3026171" y="-76686"/>
              <a:chExt cx="2655025" cy="2740083"/>
            </a:xfrm>
          </p:grpSpPr>
          <p:sp>
            <p:nvSpPr>
              <p:cNvPr id="94" name="Google Shape;209;g60da1d7920_0_107"/>
              <p:cNvSpPr/>
              <p:nvPr/>
            </p:nvSpPr>
            <p:spPr>
              <a:xfrm rot="-2700000">
                <a:off x="3282650" y="444474"/>
                <a:ext cx="2142068" cy="1612705"/>
              </a:xfrm>
              <a:custGeom>
                <a:avLst/>
                <a:gdLst/>
                <a:ahLst/>
                <a:cxnLst/>
                <a:rect l="l" t="t" r="r" b="b"/>
                <a:pathLst>
                  <a:path w="331" h="249" extrusionOk="0">
                    <a:moveTo>
                      <a:pt x="45" y="32"/>
                    </a:moveTo>
                    <a:cubicBezTo>
                      <a:pt x="174" y="32"/>
                      <a:pt x="281" y="126"/>
                      <a:pt x="302" y="249"/>
                    </a:cubicBezTo>
                    <a:cubicBezTo>
                      <a:pt x="312" y="244"/>
                      <a:pt x="322" y="238"/>
                      <a:pt x="331" y="231"/>
                    </a:cubicBezTo>
                    <a:cubicBezTo>
                      <a:pt x="303" y="99"/>
                      <a:pt x="186" y="0"/>
                      <a:pt x="45" y="0"/>
                    </a:cubicBezTo>
                    <a:cubicBezTo>
                      <a:pt x="29" y="0"/>
                      <a:pt x="14" y="1"/>
                      <a:pt x="0" y="3"/>
                    </a:cubicBezTo>
                    <a:cubicBezTo>
                      <a:pt x="6" y="13"/>
                      <a:pt x="12" y="23"/>
                      <a:pt x="17" y="33"/>
                    </a:cubicBezTo>
                    <a:cubicBezTo>
                      <a:pt x="26" y="32"/>
                      <a:pt x="36" y="32"/>
                      <a:pt x="45" y="3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210;g60da1d7920_0_107"/>
              <p:cNvSpPr/>
              <p:nvPr/>
            </p:nvSpPr>
            <p:spPr>
              <a:xfrm rot="-2700000">
                <a:off x="3599956" y="695260"/>
                <a:ext cx="1767975" cy="1573496"/>
              </a:xfrm>
              <a:custGeom>
                <a:avLst/>
                <a:gdLst/>
                <a:ahLst/>
                <a:cxnLst/>
                <a:rect l="l" t="t" r="r" b="b"/>
                <a:pathLst>
                  <a:path w="285" h="253" extrusionOk="0">
                    <a:moveTo>
                      <a:pt x="28" y="0"/>
                    </a:moveTo>
                    <a:cubicBezTo>
                      <a:pt x="19" y="0"/>
                      <a:pt x="9" y="0"/>
                      <a:pt x="0" y="1"/>
                    </a:cubicBezTo>
                    <a:cubicBezTo>
                      <a:pt x="22" y="43"/>
                      <a:pt x="34" y="90"/>
                      <a:pt x="35" y="140"/>
                    </a:cubicBezTo>
                    <a:cubicBezTo>
                      <a:pt x="74" y="142"/>
                      <a:pt x="112" y="163"/>
                      <a:pt x="133" y="200"/>
                    </a:cubicBezTo>
                    <a:cubicBezTo>
                      <a:pt x="143" y="217"/>
                      <a:pt x="148" y="235"/>
                      <a:pt x="149" y="253"/>
                    </a:cubicBezTo>
                    <a:cubicBezTo>
                      <a:pt x="198" y="252"/>
                      <a:pt x="244" y="239"/>
                      <a:pt x="285" y="217"/>
                    </a:cubicBezTo>
                    <a:cubicBezTo>
                      <a:pt x="264" y="94"/>
                      <a:pt x="157" y="0"/>
                      <a:pt x="28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211;g60da1d7920_0_107"/>
              <p:cNvSpPr txBox="1"/>
              <p:nvPr/>
            </p:nvSpPr>
            <p:spPr>
              <a:xfrm>
                <a:off x="3823913" y="1153125"/>
                <a:ext cx="14961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-US" sz="1800" b="0" i="0" u="none" strike="noStrike" cap="none" dirty="0">
                    <a:solidFill>
                      <a:srgbClr val="FFFFFF"/>
                    </a:solidFill>
                    <a:latin typeface="Corbel (Headings)"/>
                    <a:ea typeface="Roboto"/>
                    <a:cs typeface="Roboto"/>
                    <a:sym typeface="Roboto"/>
                  </a:rPr>
                  <a:t>Instructional Design Fundamentals</a:t>
                </a:r>
                <a:endParaRPr sz="1800" b="0" i="0" u="none" strike="noStrike" cap="none" dirty="0">
                  <a:solidFill>
                    <a:srgbClr val="FFFFFF"/>
                  </a:solidFill>
                  <a:latin typeface="Corbel (Headings)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92" name="Google Shape;212;g60da1d7920_0_107"/>
            <p:cNvSpPr txBox="1"/>
            <p:nvPr/>
          </p:nvSpPr>
          <p:spPr>
            <a:xfrm rot="1020">
              <a:off x="7088640" y="238070"/>
              <a:ext cx="3467878" cy="51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 dirty="0">
                  <a:latin typeface="Corbel (Headings)"/>
                  <a:ea typeface="Arial"/>
                  <a:cs typeface="Arial"/>
                  <a:sym typeface="Arial"/>
                </a:rPr>
                <a:t>Classical Learning Theory</a:t>
              </a:r>
              <a:endParaRPr sz="1900" b="0" i="0" u="none" strike="noStrike" cap="none" dirty="0">
                <a:latin typeface="Corbel (Headings)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213;g60da1d7920_0_107"/>
            <p:cNvSpPr txBox="1"/>
            <p:nvPr/>
          </p:nvSpPr>
          <p:spPr>
            <a:xfrm rot="21599061">
              <a:off x="6992692" y="5877428"/>
              <a:ext cx="3295500" cy="57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 dirty="0">
                  <a:latin typeface="Corbel (Headings)"/>
                  <a:ea typeface="Arial"/>
                  <a:cs typeface="Arial"/>
                  <a:sym typeface="Arial"/>
                </a:rPr>
                <a:t>Best Practices/”Brain Rules”</a:t>
              </a:r>
              <a:endParaRPr sz="1900" b="0" i="0" u="none" strike="noStrike" cap="none" dirty="0">
                <a:latin typeface="Corbel (Headings)"/>
                <a:ea typeface="Arial"/>
                <a:cs typeface="Arial"/>
                <a:sym typeface="Arial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Program Outcomes?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638D4-E453-4BC4-A3A0-F3C51852BC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10424" y="3896137"/>
            <a:ext cx="1620000" cy="360000"/>
          </a:xfrm>
        </p:spPr>
        <p:txBody>
          <a:bodyPr/>
          <a:lstStyle/>
          <a:p>
            <a:r>
              <a:rPr lang="en-US" dirty="0" smtClean="0"/>
              <a:t>Career Readiness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C44B71-63BE-418A-A82A-6440202620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472141" y="3824885"/>
            <a:ext cx="1620000" cy="360000"/>
          </a:xfrm>
        </p:spPr>
        <p:txBody>
          <a:bodyPr/>
          <a:lstStyle/>
          <a:p>
            <a:r>
              <a:rPr lang="en-US" dirty="0" smtClean="0"/>
              <a:t>Service to EKU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64044E-682B-419B-AB70-118D0597C64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" name="Picture Placeholder 44" descr="Handshake">
            <a:extLst>
              <a:ext uri="{FF2B5EF4-FFF2-40B4-BE49-F238E27FC236}">
                <a16:creationId xmlns:a16="http://schemas.microsoft.com/office/drawing/2014/main" id="{D18F8380-4F68-4979-BEC0-C897519AD437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4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5761330" y="2691273"/>
            <a:ext cx="765593" cy="765593"/>
          </a:xfr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2739695-B49F-491F-9573-F501246A7F4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56972" y="3716137"/>
            <a:ext cx="1620000" cy="360000"/>
          </a:xfrm>
        </p:spPr>
        <p:txBody>
          <a:bodyPr/>
          <a:lstStyle/>
          <a:p>
            <a:r>
              <a:rPr lang="en-US" dirty="0" smtClean="0"/>
              <a:t>Intentional Industry Partnerships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C4406D0-E93A-4D4A-882C-3D100622979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24695" y="3808956"/>
            <a:ext cx="1961120" cy="360000"/>
          </a:xfrm>
        </p:spPr>
        <p:txBody>
          <a:bodyPr/>
          <a:lstStyle/>
          <a:p>
            <a:r>
              <a:rPr lang="en-US" dirty="0" smtClean="0"/>
              <a:t>Flexible Academic Program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20792B4-5A57-43A7-8C75-3B4261EE86D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9" name="Picture Placeholder 48" descr="Bar chart">
            <a:extLst>
              <a:ext uri="{FF2B5EF4-FFF2-40B4-BE49-F238E27FC236}">
                <a16:creationId xmlns:a16="http://schemas.microsoft.com/office/drawing/2014/main" id="{B216FC82-4CDA-4982-85CF-C693A432A28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48350F0-9CCA-4F7C-98E8-BC7969FD399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FD8E4F9-1B84-4707-95BE-9EC53D7ACB9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 noProof="1"/>
          </a:p>
          <a:p>
            <a:endParaRPr lang="en-US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E612258B-809C-4937-88CC-45880B3C8264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6" descr="Image result for academic icon"/>
          <p:cNvPicPr>
            <a:picLocks noChangeAspect="1" noChangeArrowheads="1"/>
          </p:cNvPicPr>
          <p:nvPr/>
        </p:nvPicPr>
        <p:blipFill>
          <a:blip r:embed="rId1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069" y="2478696"/>
            <a:ext cx="1058370" cy="105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479" y="2719813"/>
            <a:ext cx="673891" cy="7133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24515" y="2861484"/>
            <a:ext cx="805084" cy="3418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ctrTitle"/>
          </p:nvPr>
        </p:nvSpPr>
        <p:spPr>
          <a:xfrm>
            <a:off x="7171062" y="1508234"/>
            <a:ext cx="4099187" cy="3704191"/>
          </a:xfrm>
        </p:spPr>
        <p:txBody>
          <a:bodyPr/>
          <a:lstStyle/>
          <a:p>
            <a:r>
              <a:rPr lang="en-US" dirty="0" smtClean="0"/>
              <a:t>Goal: Become The Top Co-op Placement Program in the Country</a:t>
            </a:r>
            <a:endParaRPr lang="en-US" dirty="0"/>
          </a:p>
        </p:txBody>
      </p:sp>
      <p:pic>
        <p:nvPicPr>
          <p:cNvPr id="23" name="Picture Placeholder 2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1" r="17481"/>
          <a:stretch>
            <a:fillRect/>
          </a:stretch>
        </p:blipFill>
        <p:spPr/>
      </p:pic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4</a:t>
            </a:fld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31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9" r="19969"/>
          <a:stretch>
            <a:fillRect/>
          </a:stretch>
        </p:blipFill>
        <p:spPr>
          <a:xfrm>
            <a:off x="-3865505" y="621849"/>
            <a:ext cx="1631266" cy="1631266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463209" y="2377310"/>
            <a:ext cx="1620000" cy="252000"/>
          </a:xfrm>
        </p:spPr>
        <p:txBody>
          <a:bodyPr/>
          <a:lstStyle/>
          <a:p>
            <a:r>
              <a:rPr lang="en-US" dirty="0" smtClean="0"/>
              <a:t>Corporate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5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9" r="19969"/>
          <a:stretch>
            <a:fillRect/>
          </a:stretch>
        </p:blipFill>
        <p:spPr/>
      </p:pic>
      <p:sp>
        <p:nvSpPr>
          <p:cNvPr id="22" name="Text Placeholder 21"/>
          <p:cNvSpPr>
            <a:spLocks noGrp="1"/>
          </p:cNvSpPr>
          <p:nvPr>
            <p:ph type="body" sz="quarter" idx="33"/>
          </p:nvPr>
        </p:nvSpPr>
        <p:spPr>
          <a:xfrm>
            <a:off x="3657678" y="2385274"/>
            <a:ext cx="1620000" cy="252000"/>
          </a:xfrm>
        </p:spPr>
        <p:txBody>
          <a:bodyPr/>
          <a:lstStyle/>
          <a:p>
            <a:r>
              <a:rPr lang="en-US" dirty="0" smtClean="0"/>
              <a:t>Government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 smtClean="0"/>
              <a:t>Industry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 Instructional Designers Work?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11903075" y="6384925"/>
            <a:ext cx="288925" cy="288925"/>
          </a:xfr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5</a:t>
            </a:fld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55" y="463549"/>
            <a:ext cx="1848108" cy="1848108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53"/>
          </p:nvPr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9438"/>
          <a:stretch>
            <a:fillRect/>
          </a:stretch>
        </p:blipFill>
        <p:spPr>
          <a:xfrm>
            <a:off x="4017144" y="788874"/>
            <a:ext cx="1054097" cy="1054097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76" y="3524323"/>
            <a:ext cx="1514686" cy="15432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97" y="3563008"/>
            <a:ext cx="1403174" cy="13076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064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975201"/>
              </p:ext>
            </p:extLst>
          </p:nvPr>
        </p:nvGraphicFramePr>
        <p:xfrm>
          <a:off x="431800" y="1152525"/>
          <a:ext cx="11329988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Should Enroll?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6</a:t>
            </a:fld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02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222729"/>
              </p:ext>
            </p:extLst>
          </p:nvPr>
        </p:nvGraphicFramePr>
        <p:xfrm>
          <a:off x="391695" y="887830"/>
          <a:ext cx="11329988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895" y="167305"/>
            <a:ext cx="11329200" cy="432000"/>
          </a:xfrm>
        </p:spPr>
        <p:txBody>
          <a:bodyPr/>
          <a:lstStyle/>
          <a:p>
            <a:r>
              <a:rPr lang="en-US" dirty="0" smtClean="0"/>
              <a:t>Selling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688843" y="6120727"/>
            <a:ext cx="288000" cy="288000"/>
          </a:xfr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7</a:t>
            </a:fld>
            <a:endParaRPr lang="en-US" noProof="0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71172" y="2124545"/>
            <a:ext cx="2487562" cy="1627237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554748" y="2075383"/>
            <a:ext cx="2344992" cy="1676399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Right Arrow 1"/>
          <p:cNvSpPr/>
          <p:nvPr/>
        </p:nvSpPr>
        <p:spPr>
          <a:xfrm>
            <a:off x="970547" y="5029200"/>
            <a:ext cx="9901990" cy="67777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607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026" y="477078"/>
            <a:ext cx="5663943" cy="2536466"/>
          </a:xfrm>
        </p:spPr>
        <p:txBody>
          <a:bodyPr/>
          <a:lstStyle/>
          <a:p>
            <a:r>
              <a:rPr lang="en-US" dirty="0" smtClean="0"/>
              <a:t>My Academic Program Was my Professional Experience: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8</a:t>
            </a:fld>
            <a:endParaRPr lang="en-US" noProof="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7" r="17477"/>
          <a:stretch>
            <a:fillRect/>
          </a:stretch>
        </p:blipFill>
        <p:spPr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1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-196154" y="139122"/>
            <a:ext cx="3240000" cy="1352987"/>
          </a:xfrm>
        </p:spPr>
        <p:txBody>
          <a:bodyPr/>
          <a:lstStyle/>
          <a:p>
            <a:r>
              <a:rPr lang="en-US" sz="2800" b="1" cap="all" spc="-150" dirty="0">
                <a:latin typeface="+mj-lt"/>
                <a:ea typeface="+mj-ea"/>
                <a:cs typeface="+mj-cs"/>
              </a:rPr>
              <a:t>Core </a:t>
            </a:r>
            <a:endParaRPr lang="en-US" sz="2800" b="1" cap="all" spc="-150" dirty="0" smtClean="0">
              <a:latin typeface="+mj-lt"/>
              <a:ea typeface="+mj-ea"/>
              <a:cs typeface="+mj-cs"/>
            </a:endParaRPr>
          </a:p>
          <a:p>
            <a:r>
              <a:rPr lang="en-US" sz="2800" b="1" cap="all" spc="-150" dirty="0" smtClean="0">
                <a:latin typeface="+mj-lt"/>
                <a:ea typeface="+mj-ea"/>
                <a:cs typeface="+mj-cs"/>
              </a:rPr>
              <a:t>(</a:t>
            </a:r>
            <a:r>
              <a:rPr lang="en-US" sz="2800" b="1" cap="all" spc="-150" dirty="0">
                <a:latin typeface="+mj-lt"/>
                <a:ea typeface="+mj-ea"/>
                <a:cs typeface="+mj-cs"/>
              </a:rPr>
              <a:t>9 Hours)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4"/>
          </p:nvPr>
        </p:nvSpPr>
        <p:spPr>
          <a:xfrm>
            <a:off x="323184" y="1673987"/>
            <a:ext cx="2263493" cy="3631338"/>
          </a:xfrm>
        </p:spPr>
        <p:txBody>
          <a:bodyPr/>
          <a:lstStyle/>
          <a:p>
            <a:r>
              <a:rPr lang="en-US" b="1" dirty="0" smtClean="0"/>
              <a:t>ILD 510</a:t>
            </a:r>
            <a:r>
              <a:rPr lang="en-US" dirty="0" smtClean="0"/>
              <a:t> Introduction to the profession</a:t>
            </a:r>
          </a:p>
          <a:p>
            <a:r>
              <a:rPr lang="en-US" b="1" dirty="0" smtClean="0"/>
              <a:t>ILD 520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Learning Design Product Lifecycle</a:t>
            </a:r>
          </a:p>
          <a:p>
            <a:r>
              <a:rPr lang="en-US" b="1" dirty="0" smtClean="0"/>
              <a:t>ILD 540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Making data-driven decisions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7"/>
          </p:nvPr>
        </p:nvSpPr>
        <p:spPr>
          <a:xfrm>
            <a:off x="4309533" y="5215"/>
            <a:ext cx="3701090" cy="1283278"/>
          </a:xfrm>
        </p:spPr>
        <p:txBody>
          <a:bodyPr/>
          <a:lstStyle/>
          <a:p>
            <a:r>
              <a:rPr lang="en-US" sz="2800" b="1" cap="all" spc="-150" dirty="0" smtClean="0">
                <a:latin typeface="+mj-lt"/>
                <a:ea typeface="+mj-ea"/>
                <a:cs typeface="+mj-cs"/>
              </a:rPr>
              <a:t>2 </a:t>
            </a:r>
            <a:r>
              <a:rPr lang="en-US" sz="2800" b="1" cap="all" spc="-150" dirty="0">
                <a:latin typeface="+mj-lt"/>
                <a:ea typeface="+mj-ea"/>
                <a:cs typeface="+mj-cs"/>
              </a:rPr>
              <a:t>Certificate </a:t>
            </a:r>
            <a:r>
              <a:rPr lang="en-US" sz="2800" b="1" cap="all" spc="-150" dirty="0" smtClean="0">
                <a:latin typeface="+mj-lt"/>
                <a:ea typeface="+mj-ea"/>
                <a:cs typeface="+mj-cs"/>
              </a:rPr>
              <a:t>Tracks</a:t>
            </a:r>
            <a:br>
              <a:rPr lang="en-US" sz="2800" b="1" cap="all" spc="-150" dirty="0" smtClean="0">
                <a:latin typeface="+mj-lt"/>
                <a:ea typeface="+mj-ea"/>
                <a:cs typeface="+mj-cs"/>
              </a:rPr>
            </a:br>
            <a:r>
              <a:rPr lang="en-US" sz="2800" b="1" cap="all" spc="-150" dirty="0" smtClean="0">
                <a:latin typeface="+mj-lt"/>
                <a:ea typeface="+mj-ea"/>
                <a:cs typeface="+mj-cs"/>
              </a:rPr>
              <a:t>(12 Hours) </a:t>
            </a:r>
            <a:endParaRPr lang="en-US" sz="2800" b="1" cap="all" spc="-15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8"/>
          </p:nvPr>
        </p:nvSpPr>
        <p:spPr>
          <a:xfrm>
            <a:off x="8955819" y="568493"/>
            <a:ext cx="3240000" cy="720000"/>
          </a:xfrm>
        </p:spPr>
        <p:txBody>
          <a:bodyPr/>
          <a:lstStyle/>
          <a:p>
            <a:r>
              <a:rPr lang="en-ZA" sz="2800" b="1" cap="all" spc="-150" dirty="0" smtClean="0">
                <a:latin typeface="+mj-lt"/>
                <a:ea typeface="+mj-ea"/>
                <a:cs typeface="+mj-cs"/>
              </a:rPr>
              <a:t>Internships</a:t>
            </a:r>
            <a:br>
              <a:rPr lang="en-ZA" sz="2800" b="1" cap="all" spc="-150" dirty="0" smtClean="0">
                <a:latin typeface="+mj-lt"/>
                <a:ea typeface="+mj-ea"/>
                <a:cs typeface="+mj-cs"/>
              </a:rPr>
            </a:br>
            <a:r>
              <a:rPr lang="en-ZA" sz="2800" b="1" cap="all" spc="-150" dirty="0" smtClean="0">
                <a:latin typeface="+mj-lt"/>
                <a:ea typeface="+mj-ea"/>
                <a:cs typeface="+mj-cs"/>
              </a:rPr>
              <a:t>(6 Hours)</a:t>
            </a:r>
            <a:endParaRPr lang="en-US" sz="2800" b="1" cap="all" spc="-150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6"/>
          </p:nvPr>
        </p:nvSpPr>
        <p:spPr>
          <a:xfrm>
            <a:off x="9618576" y="1673987"/>
            <a:ext cx="2330752" cy="3631338"/>
          </a:xfrm>
        </p:spPr>
        <p:txBody>
          <a:bodyPr/>
          <a:lstStyle/>
          <a:p>
            <a:r>
              <a:rPr lang="en-US" b="1" dirty="0" smtClean="0"/>
              <a:t>150</a:t>
            </a:r>
            <a:r>
              <a:rPr lang="en-US" dirty="0" smtClean="0"/>
              <a:t> direct </a:t>
            </a:r>
            <a:r>
              <a:rPr lang="en-US" dirty="0"/>
              <a:t>s</a:t>
            </a:r>
            <a:r>
              <a:rPr lang="en-US" dirty="0" smtClean="0"/>
              <a:t>ervice </a:t>
            </a:r>
            <a:r>
              <a:rPr lang="en-US" dirty="0"/>
              <a:t>h</a:t>
            </a:r>
            <a:r>
              <a:rPr lang="en-US" dirty="0" smtClean="0"/>
              <a:t>ours </a:t>
            </a:r>
            <a:r>
              <a:rPr lang="en-US" dirty="0"/>
              <a:t>p</a:t>
            </a:r>
            <a:r>
              <a:rPr lang="en-US" dirty="0" smtClean="0"/>
              <a:t>er </a:t>
            </a:r>
            <a:r>
              <a:rPr lang="en-US" dirty="0"/>
              <a:t>t</a:t>
            </a:r>
            <a:r>
              <a:rPr lang="en-US" dirty="0" smtClean="0"/>
              <a:t>erm</a:t>
            </a:r>
          </a:p>
          <a:p>
            <a:r>
              <a:rPr lang="en-US" dirty="0" smtClean="0"/>
              <a:t>Clinical courses include discussions, “experience debriefs,” and reflective writing assignments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903075" y="6072088"/>
            <a:ext cx="288925" cy="288925"/>
          </a:xfr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9</a:t>
            </a:fld>
            <a:endParaRPr lang="en-US" noProof="0" dirty="0"/>
          </a:p>
        </p:txBody>
      </p:sp>
      <p:sp>
        <p:nvSpPr>
          <p:cNvPr id="17" name="Rounded Rectangle 16"/>
          <p:cNvSpPr/>
          <p:nvPr/>
        </p:nvSpPr>
        <p:spPr>
          <a:xfrm>
            <a:off x="6347793" y="1840878"/>
            <a:ext cx="2743201" cy="85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Multimedia Design for Learning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Multimedia Learning (3)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Graphic Design (3)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38514" y="3005732"/>
            <a:ext cx="2743201" cy="85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Online Learning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Online Learning (3)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Learning Management Systems (3)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7793" y="4110747"/>
            <a:ext cx="2743201" cy="85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Video Production for Learning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Multimedia Learning(3)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Audio and Video Production (3)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183026" y="1920236"/>
            <a:ext cx="2743201" cy="85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Technical Writing for Learning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Technical Writing I (</a:t>
            </a:r>
            <a:r>
              <a:rPr lang="en-US" sz="1400" dirty="0">
                <a:solidFill>
                  <a:schemeClr val="tx1"/>
                </a:solidFill>
              </a:rPr>
              <a:t>3)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Technical Writing </a:t>
            </a:r>
            <a:r>
              <a:rPr lang="en-US" sz="1400" dirty="0" smtClean="0">
                <a:solidFill>
                  <a:schemeClr val="tx1"/>
                </a:solidFill>
              </a:rPr>
              <a:t>II </a:t>
            </a:r>
            <a:r>
              <a:rPr lang="en-US" sz="1400" dirty="0">
                <a:solidFill>
                  <a:schemeClr val="tx1"/>
                </a:solidFill>
              </a:rPr>
              <a:t>(3)</a:t>
            </a:r>
          </a:p>
          <a:p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183026" y="3021897"/>
            <a:ext cx="2743201" cy="85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User Experience Design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Graphic Design (3)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User Experience Design (3) 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183027" y="4110747"/>
            <a:ext cx="2743201" cy="8587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Project Management 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Project Management (3)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Business Communications (3)</a:t>
            </a:r>
          </a:p>
        </p:txBody>
      </p:sp>
      <p:sp>
        <p:nvSpPr>
          <p:cNvPr id="2" name="Rectangle 1"/>
          <p:cNvSpPr/>
          <p:nvPr/>
        </p:nvSpPr>
        <p:spPr>
          <a:xfrm>
            <a:off x="950498" y="5227203"/>
            <a:ext cx="10250906" cy="6938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cap="all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Portfolio Capstone (3 </a:t>
            </a:r>
            <a:r>
              <a:rPr lang="en-US" sz="2400" b="1" cap="all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Hours</a:t>
            </a:r>
            <a:r>
              <a:rPr lang="en-US" sz="2400" b="1" cap="all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endParaRPr lang="en-US" sz="2400" b="1" cap="all" spc="-15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01888" y="6045146"/>
            <a:ext cx="4411670" cy="6938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cap="all" spc="-150" dirty="0" smtClean="0">
                <a:solidFill>
                  <a:srgbClr val="A33343"/>
                </a:solidFill>
                <a:latin typeface="+mj-lt"/>
                <a:ea typeface="+mj-ea"/>
                <a:cs typeface="+mj-cs"/>
              </a:rPr>
              <a:t>30 Hour Program</a:t>
            </a:r>
            <a:endParaRPr lang="en-US" sz="2400" b="1" cap="all" spc="-150" dirty="0">
              <a:solidFill>
                <a:srgbClr val="A33343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855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C2AC9A-0FD0-4DA8-99B4-C440A1D15DA4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28FED25-4DDC-4D72-A54E-3E227B420317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Etiam aliquet eu mi quis.</a:t>
            </a:r>
          </a:p>
        </p:txBody>
      </p:sp>
      <p:pic>
        <p:nvPicPr>
          <p:cNvPr id="27" name="Picture Placeholder 26" descr="Teacher">
            <a:extLst>
              <a:ext uri="{FF2B5EF4-FFF2-40B4-BE49-F238E27FC236}">
                <a16:creationId xmlns:a16="http://schemas.microsoft.com/office/drawing/2014/main" id="{EF145220-68FE-4BC3-8DF6-074CABEAC097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5F34C1-576F-4BF7-8C9C-D507F213AE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Prioritize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E93992-F65E-48D7-971D-FA51E969BE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29" name="Picture Placeholder 28" descr="Lecturer">
            <a:extLst>
              <a:ext uri="{FF2B5EF4-FFF2-40B4-BE49-F238E27FC236}">
                <a16:creationId xmlns:a16="http://schemas.microsoft.com/office/drawing/2014/main" id="{344FCB42-636B-4918-8866-D50ACA206D8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B0B4A0-79F2-4CB5-BBB6-FEEBD84652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Authorize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810F29-B4A6-4A97-903D-F931D52ACA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31" name="Picture Placeholder 30" descr="Coins">
            <a:extLst>
              <a:ext uri="{FF2B5EF4-FFF2-40B4-BE49-F238E27FC236}">
                <a16:creationId xmlns:a16="http://schemas.microsoft.com/office/drawing/2014/main" id="{A1AA205C-54CC-4A28-9B43-520D5A97DD74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053976-DF5A-4CE2-94FB-5F70C906426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Monetize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9256EF6-3CDE-4ADE-8753-BF5040E3C65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sp>
        <p:nvSpPr>
          <p:cNvPr id="88" name="Slide Number Placeholder 87">
            <a:extLst>
              <a:ext uri="{FF2B5EF4-FFF2-40B4-BE49-F238E27FC236}">
                <a16:creationId xmlns:a16="http://schemas.microsoft.com/office/drawing/2014/main" id="{FAFF03E5-FC39-4375-8BD9-53A0FD781CB7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845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57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sz="quarter" idx="56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55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Health Care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 smtClean="0"/>
              <a:t>Human Resources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 smtClean="0"/>
              <a:t>Universities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Needs Instructional Designers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63"/>
          </p:nvPr>
        </p:nvSpPr>
        <p:spPr/>
        <p:txBody>
          <a:bodyPr/>
          <a:lstStyle/>
          <a:p>
            <a:fld id="{B67B645E-C5E5-4727-B977-D372A0AA71D9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217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D4394E-B587-4CD9-96D1-650A82CA0197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/>
              <a:t>Product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154CB10-3BB7-4C3D-9275-80A6E79BD7C8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Etiam aliquet eu mi quis.</a:t>
            </a:r>
          </a:p>
        </p:txBody>
      </p:sp>
      <p:pic>
        <p:nvPicPr>
          <p:cNvPr id="31" name="Picture Placeholder 30" descr="Bullseye">
            <a:extLst>
              <a:ext uri="{FF2B5EF4-FFF2-40B4-BE49-F238E27FC236}">
                <a16:creationId xmlns:a16="http://schemas.microsoft.com/office/drawing/2014/main" id="{146C3774-1A16-4CEA-B0D9-21F4D70DD683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D1680A-25DD-42DD-B066-2294665CF2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Unique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BEF8A3-3B79-4A1D-83CE-3501D6E1EC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33" name="Picture Placeholder 32" descr="Lecturer">
            <a:extLst>
              <a:ext uri="{FF2B5EF4-FFF2-40B4-BE49-F238E27FC236}">
                <a16:creationId xmlns:a16="http://schemas.microsoft.com/office/drawing/2014/main" id="{34FE467F-DFCB-454B-9B3B-9C4BF433B3C6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57E51-898F-41B4-8235-6C34BBCD749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First to Market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724B20D-50EC-427F-9E2C-81625A7AC44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35" name="Picture Placeholder 34" descr="Network">
            <a:extLst>
              <a:ext uri="{FF2B5EF4-FFF2-40B4-BE49-F238E27FC236}">
                <a16:creationId xmlns:a16="http://schemas.microsoft.com/office/drawing/2014/main" id="{7AF56B60-D53D-40A4-82F9-B1DEB9644A3D}"/>
              </a:ext>
            </a:extLst>
          </p:cNvPr>
          <p:cNvPicPr>
            <a:picLocks noGrp="1" noChangeAspect="1"/>
          </p:cNvPicPr>
          <p:nvPr>
            <p:ph type="pic" sz="quarter" idx="53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DE267D-5AD5-4C76-A976-43EDB64DB1F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dirty="0"/>
              <a:t>Tested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58DB01-FA52-44DB-A820-8E4A194D9F8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37" name="Picture Placeholder 36" descr="Megaphone">
            <a:extLst>
              <a:ext uri="{FF2B5EF4-FFF2-40B4-BE49-F238E27FC236}">
                <a16:creationId xmlns:a16="http://schemas.microsoft.com/office/drawing/2014/main" id="{1701A2E9-D331-4627-A32A-658F1BDB82EF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DC6D72-DCF6-41AE-B39D-609AE438F22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Authentic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1B6F490-8CEC-444D-ADC0-E8B315EA3B5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474644FF-FECF-47C3-A483-0F4796C05187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12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291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Academic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options do students have?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67B645E-C5E5-4727-B977-D372A0AA71D9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67267" y="6223000"/>
            <a:ext cx="10668000" cy="450422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Job Placement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83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2AC071-0624-430C-AEB0-AD3EBFC1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276" y="2170948"/>
            <a:ext cx="3863221" cy="1258052"/>
          </a:xfrm>
        </p:spPr>
        <p:txBody>
          <a:bodyPr/>
          <a:lstStyle/>
          <a:p>
            <a:r>
              <a:rPr lang="en-US" dirty="0"/>
              <a:t>Emphasize your </a:t>
            </a:r>
            <a:br>
              <a:rPr lang="en-US" dirty="0"/>
            </a:br>
            <a:r>
              <a:rPr lang="en-US" dirty="0"/>
              <a:t>main benefit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606456-BEB8-424C-8C7C-E9B311D7C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8276" y="3852023"/>
            <a:ext cx="3863221" cy="1415429"/>
          </a:xfrm>
        </p:spPr>
        <p:txBody>
          <a:bodyPr/>
          <a:lstStyle/>
          <a:p>
            <a:r>
              <a:rPr lang="en-US" noProof="1"/>
              <a:t>Other benefits include</a:t>
            </a:r>
          </a:p>
          <a:p>
            <a:r>
              <a:rPr lang="en-US" noProof="1"/>
              <a:t>Lorem ipsum dolor sit amet, consectetur adipiscing elit. </a:t>
            </a:r>
          </a:p>
          <a:p>
            <a:r>
              <a:rPr lang="en-US" noProof="1"/>
              <a:t>Nunc tempus, risus sodales sodales hendrerit, arcu dolor.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946B59-7B49-4180-9B48-FAC9C2BDF7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/>
      </p:sp>
    </p:spTree>
    <p:custDataLst>
      <p:tags r:id="rId1"/>
    </p:custDataLst>
    <p:extLst>
      <p:ext uri="{BB962C8B-B14F-4D97-AF65-F5344CB8AC3E}">
        <p14:creationId xmlns:p14="http://schemas.microsoft.com/office/powerpoint/2010/main" val="1344647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AA4E-665D-43A4-B900-A849C2DFB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30815-DBFE-4A9B-9738-40A4F2E21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</a:t>
            </a:r>
          </a:p>
        </p:txBody>
      </p:sp>
      <p:pic>
        <p:nvPicPr>
          <p:cNvPr id="9" name="Picture Placeholder 8" descr="A person standing on a sidewalk looking at his phone">
            <a:extLst>
              <a:ext uri="{FF2B5EF4-FFF2-40B4-BE49-F238E27FC236}">
                <a16:creationId xmlns:a16="http://schemas.microsoft.com/office/drawing/2014/main" id="{42799937-A44F-4FB1-A231-F54C02388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5B0670B-BF1F-4BCF-B83C-74D893BF46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618755" y="676469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Contoso Logo">
            <a:extLst>
              <a:ext uri="{FF2B5EF4-FFF2-40B4-BE49-F238E27FC236}">
                <a16:creationId xmlns:a16="http://schemas.microsoft.com/office/drawing/2014/main" id="{65227EBC-85F6-4D53-9C19-579BACEE751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0513" y="1510868"/>
            <a:ext cx="1728108" cy="6667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A5D44-66B7-440E-B8AF-C1EE434FE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AA4E-665D-43A4-B900-A849C2DFB92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Section Divider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30815-DBFE-4A9B-9738-40A4F2E21836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EFF07F-FAEE-4EDA-A822-96C6B92C5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02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B054-7855-4114-9BCE-0130BF9C0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9710F-626E-47E6-9916-873AC71C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Lorem ipsum dolor sit amet, consectetur adipiscing elit. </a:t>
            </a:r>
          </a:p>
        </p:txBody>
      </p:sp>
      <p:pic>
        <p:nvPicPr>
          <p:cNvPr id="21" name="Picture Placeholder 20" descr="Teacher">
            <a:extLst>
              <a:ext uri="{FF2B5EF4-FFF2-40B4-BE49-F238E27FC236}">
                <a16:creationId xmlns:a16="http://schemas.microsoft.com/office/drawing/2014/main" id="{29F61CCC-B375-46FD-AC69-F11C1EB5757F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115166" y="2800087"/>
            <a:ext cx="683971" cy="68397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623989-3B52-4E3D-A635-D939C417B6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B7F5F9-AC4C-4CA4-ABAB-271F6B44A0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23" name="Picture Placeholder 22" descr="Group">
            <a:extLst>
              <a:ext uri="{FF2B5EF4-FFF2-40B4-BE49-F238E27FC236}">
                <a16:creationId xmlns:a16="http://schemas.microsoft.com/office/drawing/2014/main" id="{E25DFC4C-7C37-49B1-B6A5-9145D8251251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5595299" y="2641371"/>
            <a:ext cx="1001403" cy="1001403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FE4ACF-78F8-4143-A8FF-BB1CAF035FC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Finance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1739BB-184A-4F2F-A194-E2AC5447261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pic>
        <p:nvPicPr>
          <p:cNvPr id="25" name="Picture Placeholder 24" descr="Repeat">
            <a:extLst>
              <a:ext uri="{FF2B5EF4-FFF2-40B4-BE49-F238E27FC236}">
                <a16:creationId xmlns:a16="http://schemas.microsoft.com/office/drawing/2014/main" id="{A959DDB7-1BF9-4963-9901-AE8A8DFB830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8392864" y="2800087"/>
            <a:ext cx="683971" cy="683971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1C8737-2F2E-4041-B588-265FBBB0817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Invest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E85709-7A8D-448D-80D2-31C8C1E22A7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50427C7-A041-4B55-8D81-9FEBA952ACF5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17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0967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BD665AD-01A1-4FFC-8305-0A6070EA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Opportunity Option 1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F02D4E5-96A4-43A6-915C-A5DC22FEA1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Lorem ipsum dolor sit amet, consectetur adipiscing elit. 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E44A62-8E09-4084-9A7E-FFC8FD968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$1B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119B4-7FE5-43DD-81FB-DA75B8EA4C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pPr lvl="1"/>
            <a:r>
              <a:rPr lang="en-US" noProof="1"/>
              <a:t>Etiam aliquet eu mi quis lacinia. Ut fermentum a magna ut eleifend. Integer convallis suscipit ante eu varius. </a:t>
            </a:r>
          </a:p>
          <a:p>
            <a:pPr lvl="1"/>
            <a:r>
              <a:rPr lang="en-US" noProof="1"/>
              <a:t>Morbi a purus dolor. Suspendisse sit amet ipsum finibus justo viverra blandit.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C3A6E4-FBBE-4F2E-8B22-4CACF85BE5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$2B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71564-A5F6-4B9F-B28F-E281F154CB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ut congue quis tortor eget sodales. Nulla a erat eget nunc hendrerit ultrices eu nec nulla. </a:t>
            </a:r>
          </a:p>
          <a:p>
            <a:pPr lvl="1"/>
            <a:r>
              <a:rPr lang="en-US" noProof="1"/>
              <a:t>Donec viverra leo aliquet, auctor quam id, convallis orci.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17CA28B-0AA7-44A3-A590-F3BC78D90D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/>
        </p:nvSpPr>
        <p:spPr>
          <a:xfrm>
            <a:off x="436314" y="2033289"/>
            <a:ext cx="959312" cy="946657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4FAF5A-0F31-4306-84A7-9FB1C04104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/>
        </p:nvSpPr>
        <p:spPr>
          <a:xfrm>
            <a:off x="5727821" y="2033289"/>
            <a:ext cx="931694" cy="946657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0" name="Picture Placeholder 24" descr="Bullseye">
            <a:extLst>
              <a:ext uri="{FF2B5EF4-FFF2-40B4-BE49-F238E27FC236}">
                <a16:creationId xmlns:a16="http://schemas.microsoft.com/office/drawing/2014/main" id="{120A52C2-7C0E-004B-8329-E4E37C6AE1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5791" b="5791"/>
          <a:stretch>
            <a:fillRect/>
          </a:stretch>
        </p:blipFill>
        <p:spPr bwMode="gray">
          <a:xfrm>
            <a:off x="612446" y="2259202"/>
            <a:ext cx="576765" cy="509964"/>
          </a:xfrm>
          <a:prstGeom prst="rect">
            <a:avLst/>
          </a:prstGeom>
        </p:spPr>
      </p:pic>
      <p:pic>
        <p:nvPicPr>
          <p:cNvPr id="71" name="Picture Placeholder 26" descr="Lecturer">
            <a:extLst>
              <a:ext uri="{FF2B5EF4-FFF2-40B4-BE49-F238E27FC236}">
                <a16:creationId xmlns:a16="http://schemas.microsoft.com/office/drawing/2014/main" id="{183C32CC-2A28-074C-AEE5-C5B38EA3487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t="-13136" b="-12288"/>
          <a:stretch/>
        </p:blipFill>
        <p:spPr bwMode="gray">
          <a:xfrm>
            <a:off x="5905285" y="2152485"/>
            <a:ext cx="576765" cy="723399"/>
          </a:xfrm>
          <a:prstGeom prst="rect">
            <a:avLst/>
          </a:prstGeom>
        </p:spPr>
      </p:pic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96E20BBA-1DCF-4A24-9711-721D9BA3020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9411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5FB75C3E-5885-49DD-8190-BB1E8C511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Opportunity Option 2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F961A7D-A035-4952-BEF5-34EE93A248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Integer convallis suscipit ante eu varius. Morbi a purus dolor. 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42237DE-8579-4920-9331-C835DA7AE69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gray"/>
        <p:txBody>
          <a:bodyPr/>
          <a:lstStyle/>
          <a:p>
            <a:r>
              <a:rPr lang="en-US" dirty="0"/>
              <a:t>$3B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C7B196D-A4EB-4450-8C2E-D4F26C77F84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/>
        <p:txBody>
          <a:bodyPr/>
          <a:lstStyle/>
          <a:p>
            <a:r>
              <a:rPr lang="en-US" dirty="0"/>
              <a:t>Opportunity to Build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5A11B9F-68B0-405D-8B6F-DDBC74E10DDA}"/>
              </a:ext>
            </a:extLst>
          </p:cNvPr>
          <p:cNvSpPr>
            <a:spLocks noGrp="1"/>
          </p:cNvSpPr>
          <p:nvPr>
            <p:ph sz="half" idx="2"/>
          </p:nvPr>
        </p:nvSpPr>
        <p:spPr bwMode="gray"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B4B73B3-17D0-4AD4-A250-23C177FEC52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 bwMode="gray"/>
        <p:txBody>
          <a:bodyPr/>
          <a:lstStyle/>
          <a:p>
            <a:r>
              <a:rPr lang="en-US" dirty="0"/>
              <a:t>$2B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6852965-5187-4677-B878-4167E7B6925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/>
        <p:txBody>
          <a:bodyPr/>
          <a:lstStyle/>
          <a:p>
            <a:r>
              <a:rPr lang="en-US" dirty="0"/>
              <a:t>Freedom to Invent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57220B4-795B-4602-8E69-5D53D12DCC8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 bwMode="gray">
          <a:xfrm>
            <a:off x="5572849" y="4031940"/>
            <a:ext cx="1980000" cy="720000"/>
          </a:xfrm>
        </p:spPr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326F89-BEF6-4EB6-94DD-7B443FAADD1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 bwMode="gray"/>
        <p:txBody>
          <a:bodyPr/>
          <a:lstStyle/>
          <a:p>
            <a:r>
              <a:rPr lang="en-US" dirty="0"/>
              <a:t>$1B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362839C-0A6B-4785-ACD4-42645537AFF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gray"/>
        <p:txBody>
          <a:bodyPr/>
          <a:lstStyle/>
          <a:p>
            <a:r>
              <a:rPr lang="en-US" dirty="0"/>
              <a:t>Few Competitors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FB89F-B673-46A9-9582-849B9C73C01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 bwMode="gray"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5ADA44E-F9BC-4E0D-B323-27D643553A97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466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3821FC-5A1C-47E8-A586-3177C349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r>
              <a:rPr lang="en-US" dirty="0"/>
              <a:t>Competition Option 1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6F3DC0-5F30-4986-B8AE-2B5D7CE3D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333100"/>
            <a:ext cx="4860000" cy="360000"/>
          </a:xfrm>
        </p:spPr>
        <p:txBody>
          <a:bodyPr/>
          <a:lstStyle/>
          <a:p>
            <a:r>
              <a:rPr lang="en-US" dirty="0"/>
              <a:t>Contoso Pharmaceuticals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964BC-35A3-4E70-94B0-3FF95E131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765100"/>
            <a:ext cx="4860000" cy="2238897"/>
          </a:xfrm>
        </p:spPr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r>
              <a:rPr lang="en-US" noProof="1"/>
              <a:t>Nulla a erat eget nunc hendrerit ultrices eu nec nulla. Donec viverra leo aliquet, auctor quam id, convallis orci. </a:t>
            </a:r>
          </a:p>
          <a:p>
            <a:pPr lvl="1"/>
            <a:r>
              <a:rPr lang="en-US" noProof="1"/>
              <a:t>Sed in molestie est. Cras ornare turpis at ligula posuere, sit amet accumsan neque lobortis.</a:t>
            </a:r>
          </a:p>
          <a:p>
            <a:pPr lvl="1"/>
            <a:r>
              <a:rPr lang="en-US" noProof="1"/>
              <a:t>Maecenas mattis risus ligula, sed ullamcorper nunc efficitur sed.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06B281-9CD0-4712-BC2A-46D16F97EB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235" y="2333625"/>
            <a:ext cx="4860000" cy="358775"/>
          </a:xfrm>
        </p:spPr>
        <p:txBody>
          <a:bodyPr/>
          <a:lstStyle/>
          <a:p>
            <a:r>
              <a:rPr lang="en-US" dirty="0"/>
              <a:t>Competitor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5DB88-69E3-46D5-A161-0AAEFD20F5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5235" y="2765425"/>
            <a:ext cx="4860000" cy="2238375"/>
          </a:xfrm>
        </p:spPr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r>
              <a:rPr lang="en-US" noProof="1"/>
              <a:t>Nulla a erat eget nunc hendrerit ultrices eu nec nulla. Donec viverra leo aliquet, auctor quam id, convallis orci. </a:t>
            </a:r>
          </a:p>
          <a:p>
            <a:pPr lvl="1"/>
            <a:r>
              <a:rPr lang="en-US" noProof="1"/>
              <a:t>Sed in molestie est. Cras ornare turpis at ligula posuere, sit amet accumsan neque lobortis.</a:t>
            </a:r>
          </a:p>
          <a:p>
            <a:pPr lvl="1"/>
            <a:r>
              <a:rPr lang="en-US" noProof="1"/>
              <a:t>Maecenas mattis risus ligula, sed ullamcorper nunc efficitur sed.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51189A-387F-4321-8065-73672D6589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62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C0770-A36E-4500-AA2E-F3DE8416A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r>
              <a:rPr lang="en-US" dirty="0"/>
              <a:t>Competition Option 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C0C8B1-2DBC-40B1-BBA7-7B3D39647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Convenience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F06784-6A30-4941-B70A-A58B611950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Inconvenient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0187FCC-C985-4E22-87B0-249CE8F023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Expensive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4D0530-8F08-463A-A616-6F86742231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Affordable</a:t>
            </a:r>
          </a:p>
        </p:txBody>
      </p:sp>
      <p:pic>
        <p:nvPicPr>
          <p:cNvPr id="9" name="Picture 8" title="Placeholder Logo">
            <a:extLst>
              <a:ext uri="{FF2B5EF4-FFF2-40B4-BE49-F238E27FC236}">
                <a16:creationId xmlns:a16="http://schemas.microsoft.com/office/drawing/2014/main" id="{D750F3EB-2A4C-4CE3-B6EB-D382233EC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04" y="1739080"/>
            <a:ext cx="2121592" cy="646232"/>
          </a:xfrm>
          <a:prstGeom prst="rect">
            <a:avLst/>
          </a:prstGeom>
        </p:spPr>
      </p:pic>
      <p:pic>
        <p:nvPicPr>
          <p:cNvPr id="10" name="Picture 9" title="Placeholder Logo">
            <a:extLst>
              <a:ext uri="{FF2B5EF4-FFF2-40B4-BE49-F238E27FC236}">
                <a16:creationId xmlns:a16="http://schemas.microsoft.com/office/drawing/2014/main" id="{EC96513E-DCDA-415F-9EB1-582688BD0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549" y="4590410"/>
            <a:ext cx="2127688" cy="646232"/>
          </a:xfrm>
          <a:prstGeom prst="rect">
            <a:avLst/>
          </a:prstGeom>
        </p:spPr>
      </p:pic>
      <p:pic>
        <p:nvPicPr>
          <p:cNvPr id="11" name="Picture 10" title="Placeholder Logo">
            <a:extLst>
              <a:ext uri="{FF2B5EF4-FFF2-40B4-BE49-F238E27FC236}">
                <a16:creationId xmlns:a16="http://schemas.microsoft.com/office/drawing/2014/main" id="{BD681EF7-3DA2-4CA5-AE25-A2B35BC33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7856" y="4142764"/>
            <a:ext cx="2127688" cy="646232"/>
          </a:xfrm>
          <a:prstGeom prst="rect">
            <a:avLst/>
          </a:prstGeom>
        </p:spPr>
      </p:pic>
      <p:pic>
        <p:nvPicPr>
          <p:cNvPr id="12" name="Picture 11" title="Placeholder Logo">
            <a:extLst>
              <a:ext uri="{FF2B5EF4-FFF2-40B4-BE49-F238E27FC236}">
                <a16:creationId xmlns:a16="http://schemas.microsoft.com/office/drawing/2014/main" id="{04148509-495D-4F33-8410-C9B4582D5D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974" y="4135473"/>
            <a:ext cx="2158171" cy="646232"/>
          </a:xfrm>
          <a:prstGeom prst="rect">
            <a:avLst/>
          </a:prstGeom>
        </p:spPr>
      </p:pic>
      <p:pic>
        <p:nvPicPr>
          <p:cNvPr id="13" name="Picture 12" title="Placeholder Logo">
            <a:extLst>
              <a:ext uri="{FF2B5EF4-FFF2-40B4-BE49-F238E27FC236}">
                <a16:creationId xmlns:a16="http://schemas.microsoft.com/office/drawing/2014/main" id="{C2682884-81CF-4B60-9E35-E2598C937F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384" y="4634914"/>
            <a:ext cx="2133785" cy="6462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CFDEBD8-C7BD-4668-A438-9A4432147573}"/>
              </a:ext>
            </a:extLst>
          </p:cNvPr>
          <p:cNvSpPr txBox="1"/>
          <p:nvPr/>
        </p:nvSpPr>
        <p:spPr>
          <a:xfrm>
            <a:off x="7981393" y="1805340"/>
            <a:ext cx="1577974" cy="513712"/>
          </a:xfrm>
          <a:prstGeom prst="rect">
            <a:avLst/>
          </a:prstGeom>
          <a:noFill/>
        </p:spPr>
        <p:txBody>
          <a:bodyPr wrap="square" lIns="0" tIns="14400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3200" b="1" spc="-150" baseline="0" dirty="0">
                <a:solidFill>
                  <a:schemeClr val="accent1"/>
                </a:solidFill>
              </a:rPr>
              <a:t>Contoso</a:t>
            </a:r>
            <a:r>
              <a:rPr lang="en-US" sz="3200" b="1" spc="-15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b="1" spc="-15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500" b="0" spc="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Pharmaceuticals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23D01B-0901-4239-9959-1C652FD207C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96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3196A-A76D-47F1-A8FB-7438D050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Strategy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B1AB1-BCAC-49C5-AF28-BBDC686990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How will we scale in the future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D5B11C5-EB75-4884-ADDC-73EA04FE9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Phase 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Month, Year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44DFB7-7E28-41B4-9BF9-BE436E0FC9E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pPr lvl="1"/>
            <a:r>
              <a:rPr lang="en-US" noProof="1"/>
              <a:t>Etiam aliquet eu mi quis lacinia. Ut fermentum a magna ut eleifend. Integer convallis suscipit ante eu varius.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931C4D-A892-4FF3-8E0D-09189255CCF9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n-US" sz="2400" b="1" dirty="0"/>
              <a:t>Phase 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Month, Year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F20C0-022B-4E7D-BF64-E9B2AFE01D1E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pPr lvl="1"/>
            <a:r>
              <a:rPr lang="en-US" noProof="1"/>
              <a:t>Etiam aliquet eu mi quis lacinia. Ut fermentum a magna ut eleifend. Integer convallis suscipit ante eu varius.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9A5516D-8C31-4428-AF93-D3D26BBCBCDF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sz="2400" b="1" dirty="0"/>
              <a:t>Phase 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Month, Year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56C085-A0B2-4CAD-B8CD-22F8E31F72C7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</a:t>
            </a:r>
          </a:p>
          <a:p>
            <a:pPr lvl="1"/>
            <a:r>
              <a:rPr lang="en-US" noProof="1"/>
              <a:t>Etiam aliquet eu mi quis lacinia. Ut fermentum a magna ut eleifend. Integer convallis suscipit ante eu varius.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6F0AC6A-5FB2-4428-B693-24FC5DD0F20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89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88C60-F053-401A-BD16-8A23AFE7A8E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9775" y="1008063"/>
            <a:ext cx="10144125" cy="2524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Forecasting for success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473718"/>
              </p:ext>
            </p:extLst>
          </p:nvPr>
        </p:nvGraphicFramePr>
        <p:xfrm>
          <a:off x="409775" y="1818756"/>
          <a:ext cx="5876725" cy="4347784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75345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175345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75345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175345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175345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</a:tblGrid>
              <a:tr h="601864">
                <a:tc>
                  <a:txBody>
                    <a:bodyPr/>
                    <a:lstStyle/>
                    <a:p>
                      <a:endParaRPr lang="en-Z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Vendors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Users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Gross Revenue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Company Revenue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20YY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20YY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$6,750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20YY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$33,750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$5,063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20YY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$135,000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$20,250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20YY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$270,000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$40,500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078208"/>
                  </a:ext>
                </a:extLst>
              </a:tr>
            </a:tbl>
          </a:graphicData>
        </a:graphic>
      </p:graphicFrame>
      <p:graphicFrame>
        <p:nvGraphicFramePr>
          <p:cNvPr id="6" name="Chart 5" title="Gross Revenue Placeholder Chart">
            <a:extLst>
              <a:ext uri="{FF2B5EF4-FFF2-40B4-BE49-F238E27FC236}">
                <a16:creationId xmlns:a16="http://schemas.microsoft.com/office/drawing/2014/main" id="{5576D10F-DB85-4684-A4D7-BE94D3ABC0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0871645"/>
              </p:ext>
            </p:extLst>
          </p:nvPr>
        </p:nvGraphicFramePr>
        <p:xfrm>
          <a:off x="6603999" y="1728001"/>
          <a:ext cx="4075113" cy="444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82309-8DCF-411D-966B-C430D1472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FA1BA-EC91-4633-B5BD-112C7C379D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Our two-year action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B5BD8-098C-49CB-83F5-66A9857795C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20YY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0153D4-6BE1-4775-8DB0-AF6F6B6305E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AUG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92477C-106F-4ACF-9F87-CCEB47554D7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SEP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D0026-6F51-4C7F-A56C-F65493E9FEA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OCT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9CDDE1-0ECF-443E-A45E-D79B9EDB4F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NOV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C7F497-AF01-4BD2-9DA6-8E87BE2CE4B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20YY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E1AF48A-4DD0-4ACA-BADE-96E2296C2A8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/>
              <a:t>DEC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9541D6D-5806-4579-B106-3AC7E947B81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dirty="0"/>
              <a:t>JAN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FE5250A-E0C5-450F-B324-8B214D45C0C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FEB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5F24C43-5229-4A8D-8830-3519775B4841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MAY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517CC3B-3BE8-4544-BD85-3D7E95006AE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dirty="0"/>
              <a:t>MAR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449F2E1-6906-48B5-9833-C154025B4C1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B64AE2D-234B-40D4-914E-50FF870E62B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dirty="0"/>
              <a:t>JUN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BEB8C77-452E-457C-ABF0-8D888DA65F2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US" dirty="0"/>
              <a:t>JUL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844EAEC-ACDF-4D36-8545-B2E0D64931B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AUG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71378CA-A7A3-4FDB-9FB3-52E088925FB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SEP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215858D-C865-44F3-942E-150A9567432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OCT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4C23D78-11EE-4923-A0DE-F6835790A153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dirty="0"/>
              <a:t>NOV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53DB2CA-F228-4CCA-8787-80CD1EABCF13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DEC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AACD272-4496-43F6-B9E4-DFFBACDDC3CD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en-US" dirty="0"/>
              <a:t>JAN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47CC1FC-4CFD-44F0-B8A0-3FBBA8549F9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en-US" dirty="0"/>
              <a:t>FEB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E41E4DD-E5EB-4682-9AA3-BA23502357C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r>
              <a:rPr lang="en-US" dirty="0"/>
              <a:t>MAY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49C0CB4-E352-430E-A9B3-2AC715BAA58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dirty="0"/>
              <a:t>MAR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F3FC6DB-D8A8-4081-9B5F-E9289FF1DB12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01CDF5-5785-42A7-8FCF-499C2D0216D9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00724" y="2190750"/>
            <a:ext cx="1793875" cy="561975"/>
          </a:xfrm>
        </p:spPr>
        <p:txBody>
          <a:bodyPr/>
          <a:lstStyle/>
          <a:p>
            <a:r>
              <a:rPr lang="en-US" dirty="0"/>
              <a:t>Trials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EB6AD7A-70B7-44AF-A561-DFBE576D8361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52453" y="2505005"/>
            <a:ext cx="1690417" cy="224670"/>
          </a:xfrm>
        </p:spPr>
        <p:txBody>
          <a:bodyPr/>
          <a:lstStyle/>
          <a:p>
            <a:r>
              <a:rPr lang="en-US" dirty="0"/>
              <a:t>Month, 20YY</a:t>
            </a:r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5093ED58-CA34-470E-9399-BD0AC7A253A2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FA7A9A8B-6D8E-42E6-B030-A2DA0A5BE0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5400000">
            <a:off x="222257" y="2968365"/>
            <a:ext cx="683275" cy="252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95BF0B49-1279-413F-A38B-214D38C416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1801232" y="4458018"/>
            <a:ext cx="683275" cy="252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FC515413-F507-4A34-82ED-04E98A4CDD31}"/>
              </a:ext>
            </a:extLst>
          </p:cNvPr>
          <p:cNvSpPr txBox="1">
            <a:spLocks/>
          </p:cNvSpPr>
          <p:nvPr/>
        </p:nvSpPr>
        <p:spPr>
          <a:xfrm>
            <a:off x="1245932" y="4925656"/>
            <a:ext cx="1793875" cy="56197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Legislation</a:t>
            </a:r>
          </a:p>
        </p:txBody>
      </p:sp>
      <p:sp>
        <p:nvSpPr>
          <p:cNvPr id="39" name="Text Placeholder 29">
            <a:extLst>
              <a:ext uri="{FF2B5EF4-FFF2-40B4-BE49-F238E27FC236}">
                <a16:creationId xmlns:a16="http://schemas.microsoft.com/office/drawing/2014/main" id="{D45EC93F-78C4-4289-8D2C-529081D4E330}"/>
              </a:ext>
            </a:extLst>
          </p:cNvPr>
          <p:cNvSpPr txBox="1">
            <a:spLocks/>
          </p:cNvSpPr>
          <p:nvPr/>
        </p:nvSpPr>
        <p:spPr>
          <a:xfrm>
            <a:off x="1297661" y="5239911"/>
            <a:ext cx="1690417" cy="224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Month, 20YY</a:t>
            </a:r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11428CA7-EA35-4774-B45E-74FDBBEC84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5400000">
            <a:off x="4909154" y="2968364"/>
            <a:ext cx="683275" cy="252000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B8215E4-CBB2-4AF4-8D62-074910551A83}"/>
              </a:ext>
            </a:extLst>
          </p:cNvPr>
          <p:cNvSpPr txBox="1">
            <a:spLocks/>
          </p:cNvSpPr>
          <p:nvPr/>
        </p:nvSpPr>
        <p:spPr>
          <a:xfrm>
            <a:off x="4353854" y="2190751"/>
            <a:ext cx="1793875" cy="56197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Marketing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9E7006F3-EE4E-489F-B064-7A486ADA740E}"/>
              </a:ext>
            </a:extLst>
          </p:cNvPr>
          <p:cNvSpPr txBox="1">
            <a:spLocks/>
          </p:cNvSpPr>
          <p:nvPr/>
        </p:nvSpPr>
        <p:spPr>
          <a:xfrm>
            <a:off x="4405583" y="2505006"/>
            <a:ext cx="1690417" cy="224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Month, 20YY</a:t>
            </a:r>
          </a:p>
        </p:txBody>
      </p:sp>
      <p:sp>
        <p:nvSpPr>
          <p:cNvPr id="43" name="Arrow: Pentagon 42">
            <a:extLst>
              <a:ext uri="{FF2B5EF4-FFF2-40B4-BE49-F238E27FC236}">
                <a16:creationId xmlns:a16="http://schemas.microsoft.com/office/drawing/2014/main" id="{B9A5B1C3-7B8C-48F8-8CC2-7A657167BD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6058370" y="4458019"/>
            <a:ext cx="683275" cy="252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541D2AF2-0475-41D2-B2F3-BD6A7CB6DDEA}"/>
              </a:ext>
            </a:extLst>
          </p:cNvPr>
          <p:cNvSpPr txBox="1">
            <a:spLocks/>
          </p:cNvSpPr>
          <p:nvPr/>
        </p:nvSpPr>
        <p:spPr>
          <a:xfrm>
            <a:off x="5503070" y="4925657"/>
            <a:ext cx="1793875" cy="56197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4"/>
            </a:solidFill>
          </a:ln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Investment</a:t>
            </a:r>
          </a:p>
        </p:txBody>
      </p:sp>
      <p:sp>
        <p:nvSpPr>
          <p:cNvPr id="42" name="Text Placeholder 29">
            <a:extLst>
              <a:ext uri="{FF2B5EF4-FFF2-40B4-BE49-F238E27FC236}">
                <a16:creationId xmlns:a16="http://schemas.microsoft.com/office/drawing/2014/main" id="{C99AE0E9-ABEE-4A45-85D0-7ED61137310B}"/>
              </a:ext>
            </a:extLst>
          </p:cNvPr>
          <p:cNvSpPr txBox="1">
            <a:spLocks/>
          </p:cNvSpPr>
          <p:nvPr/>
        </p:nvSpPr>
        <p:spPr>
          <a:xfrm>
            <a:off x="5554799" y="5239912"/>
            <a:ext cx="1690417" cy="224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Month, 20YY</a:t>
            </a:r>
          </a:p>
        </p:txBody>
      </p:sp>
      <p:sp>
        <p:nvSpPr>
          <p:cNvPr id="46" name="Arrow: Pentagon 45">
            <a:extLst>
              <a:ext uri="{FF2B5EF4-FFF2-40B4-BE49-F238E27FC236}">
                <a16:creationId xmlns:a16="http://schemas.microsoft.com/office/drawing/2014/main" id="{35AE8A83-3056-47C7-A825-18681A2BB8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8067515" y="4458020"/>
            <a:ext cx="683275" cy="252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0DD5FF2-6AB8-4480-BD08-3AE02A14A2A4}"/>
              </a:ext>
            </a:extLst>
          </p:cNvPr>
          <p:cNvSpPr txBox="1">
            <a:spLocks/>
          </p:cNvSpPr>
          <p:nvPr/>
        </p:nvSpPr>
        <p:spPr>
          <a:xfrm>
            <a:off x="7512215" y="4925658"/>
            <a:ext cx="1793875" cy="56197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5"/>
            </a:solidFill>
          </a:ln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Procurement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F534225C-44A4-4396-8349-B29318EB2FCD}"/>
              </a:ext>
            </a:extLst>
          </p:cNvPr>
          <p:cNvSpPr txBox="1">
            <a:spLocks/>
          </p:cNvSpPr>
          <p:nvPr/>
        </p:nvSpPr>
        <p:spPr>
          <a:xfrm>
            <a:off x="7563944" y="5239913"/>
            <a:ext cx="1690417" cy="224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Month, 20YY</a:t>
            </a: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066E6187-C0CE-477B-BDCE-FF7E75C177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5400000">
            <a:off x="11240834" y="2968366"/>
            <a:ext cx="683275" cy="252000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5DDAA146-7B54-4D5A-9D07-B5407105AE6E}"/>
              </a:ext>
            </a:extLst>
          </p:cNvPr>
          <p:cNvSpPr txBox="1">
            <a:spLocks/>
          </p:cNvSpPr>
          <p:nvPr/>
        </p:nvSpPr>
        <p:spPr>
          <a:xfrm>
            <a:off x="9986025" y="2190752"/>
            <a:ext cx="1793875" cy="56197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6"/>
            </a:solidFill>
          </a:ln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Launch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3259EAFB-C623-4255-9B5C-A06E8132A64F}"/>
              </a:ext>
            </a:extLst>
          </p:cNvPr>
          <p:cNvSpPr txBox="1">
            <a:spLocks/>
          </p:cNvSpPr>
          <p:nvPr/>
        </p:nvSpPr>
        <p:spPr>
          <a:xfrm>
            <a:off x="10037754" y="2505007"/>
            <a:ext cx="1690417" cy="224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Month, 20YY</a:t>
            </a:r>
          </a:p>
        </p:txBody>
      </p:sp>
    </p:spTree>
    <p:extLst>
      <p:ext uri="{BB962C8B-B14F-4D97-AF65-F5344CB8AC3E}">
        <p14:creationId xmlns:p14="http://schemas.microsoft.com/office/powerpoint/2010/main" val="3203140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r>
              <a:rPr lang="en-US" dirty="0"/>
              <a:t>Financials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35A28A-9193-410A-BA00-32118BDB1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261447"/>
              </p:ext>
            </p:extLst>
          </p:nvPr>
        </p:nvGraphicFramePr>
        <p:xfrm>
          <a:off x="432000" y="1053742"/>
          <a:ext cx="11296948" cy="510031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259389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2829133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2829133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2649698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729595">
                  <a:extLst>
                    <a:ext uri="{9D8B030D-6E8A-4147-A177-3AD203B41FA5}">
                      <a16:colId xmlns:a16="http://schemas.microsoft.com/office/drawing/2014/main" val="1944590475"/>
                    </a:ext>
                  </a:extLst>
                </a:gridCol>
              </a:tblGrid>
              <a:tr h="320125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Year 1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Year 2</a:t>
                      </a:r>
                    </a:p>
                  </a:txBody>
                  <a:tcPr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Year 3</a:t>
                      </a:r>
                    </a:p>
                  </a:txBody>
                  <a:tcPr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Detailers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40,000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160,000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Users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400,000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1 600,000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Sales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4 000,000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16 000,000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Average Price per Sale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Revenue @ 15%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5 625,000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48 000,000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216 000,000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078208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Cost of Revenue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520710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Gross Profit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5 625,000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48 000,000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216 000,000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742177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Expenses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649893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Sales &amp; Marketing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5 062,500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38 400,000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151 200,000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70%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679637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Customer Service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1 687,500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9 600,000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21 600,000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003364"/>
                  </a:ext>
                </a:extLst>
              </a:tr>
              <a:tr h="522524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Product Development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562,500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2 400,000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10 800,000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552400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Research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281,250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2 400,000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4 320,000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338634"/>
                  </a:ext>
                </a:extLst>
              </a:tr>
              <a:tr h="320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Total Expenses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7 593,750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52 800,000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187 920,000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785602"/>
                  </a:ext>
                </a:extLst>
              </a:tr>
              <a:tr h="4161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EBIT</a:t>
                      </a:r>
                    </a:p>
                  </a:txBody>
                  <a:tcPr marL="288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-1 968,750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-4 800,000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28 080,000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9593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34E88-7F23-493B-B73F-B2C433AD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1450C112-2EB4-4D8A-B3F5-02B79221F5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" name="Picture Placeholder 17" descr="Profile Photo Placeholder">
            <a:extLst>
              <a:ext uri="{FF2B5EF4-FFF2-40B4-BE49-F238E27FC236}">
                <a16:creationId xmlns:a16="http://schemas.microsoft.com/office/drawing/2014/main" id="{2366F33C-BFA3-42B7-8B5D-E4922B5C530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" b="54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395A7A-A327-4B6E-AC82-4987C1FC2E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Mirjam Nils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78387A-D25C-4165-9DF6-D6E3E0BDAF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COO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93BE18-C7A1-49A0-961F-EF3DA2E438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Etiam aliquet eu mi quis lacinia. Ut fermentum a magna ut eleifend. Integer convallis suscipit ante eu varius. </a:t>
            </a:r>
          </a:p>
          <a:p>
            <a:endParaRPr lang="en-US" dirty="0"/>
          </a:p>
        </p:txBody>
      </p:sp>
      <p:pic>
        <p:nvPicPr>
          <p:cNvPr id="20" name="Picture Placeholder 19" descr="Profile Photo Placeholder">
            <a:extLst>
              <a:ext uri="{FF2B5EF4-FFF2-40B4-BE49-F238E27FC236}">
                <a16:creationId xmlns:a16="http://schemas.microsoft.com/office/drawing/2014/main" id="{A5F71D52-F0EB-46D7-AB91-DC83E3625F08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" b="107"/>
          <a:stretch>
            <a:fillRect/>
          </a:stretch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3366FC-5890-4401-A035-A1945CD5B03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Victoria Lindqvist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DB1517-5B2A-4642-B83D-7221F8B69CD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COB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A3749A7-1EE7-44BF-8B36-93BE1DBD372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Etiam aliquet eu mi quis lacinia. Ut fermentum a magna ut eleifend. Integer convallis suscipit ante eu varius. </a:t>
            </a:r>
          </a:p>
          <a:p>
            <a:endParaRPr lang="en-US" dirty="0"/>
          </a:p>
        </p:txBody>
      </p:sp>
      <p:pic>
        <p:nvPicPr>
          <p:cNvPr id="22" name="Picture Placeholder 21" descr="Profile Photo Placeholder">
            <a:extLst>
              <a:ext uri="{FF2B5EF4-FFF2-40B4-BE49-F238E27FC236}">
                <a16:creationId xmlns:a16="http://schemas.microsoft.com/office/drawing/2014/main" id="{C0D750E9-1807-4D2C-81D0-2B1FE4D59186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" r="754"/>
          <a:stretch>
            <a:fillRect/>
          </a:stretch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AE39E65-6300-43C2-96EE-FE89E277BD6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/>
              <a:t>Angelica Astrom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6339606-8F84-4F70-BA82-12129AE63E4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CFO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5BE34B7-672D-4390-B2F7-050BA6A3BA8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Etiam aliquet eu mi quis lacinia. Ut fermentum a magna ut eleifend. Integer convallis suscipit ante eu varius. </a:t>
            </a:r>
          </a:p>
          <a:p>
            <a:endParaRPr lang="en-US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592E3C7-C5F5-487D-BD26-C4DBC1741AC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17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D7CEBE-50B8-4649-B7B3-12F0A067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1</a:t>
            </a: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DD9C6DBD-D0EB-42DC-8EE9-161834FFE2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" name="Picture Placeholder 23" descr="Profile Photo Placeholder">
            <a:extLst>
              <a:ext uri="{FF2B5EF4-FFF2-40B4-BE49-F238E27FC236}">
                <a16:creationId xmlns:a16="http://schemas.microsoft.com/office/drawing/2014/main" id="{FC371A7F-EE65-4195-86A1-8ECED0B4207A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094" y="2256300"/>
            <a:ext cx="1217130" cy="12168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4E43DC-79BE-45E7-A216-2671BD944C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Mirjam Nilsson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BFA3CF-DB91-465B-9E17-6332187729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COO</a:t>
            </a:r>
          </a:p>
        </p:txBody>
      </p:sp>
      <p:pic>
        <p:nvPicPr>
          <p:cNvPr id="26" name="Picture Placeholder 25" descr="Profile Photo Placeholder">
            <a:extLst>
              <a:ext uri="{FF2B5EF4-FFF2-40B4-BE49-F238E27FC236}">
                <a16:creationId xmlns:a16="http://schemas.microsoft.com/office/drawing/2014/main" id="{A83B3A1A-1842-4B27-A578-D179E6A77E14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" r="65"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501EAB-3443-481B-9C04-A7B933F3628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Victoria Lindqvist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184F99-4DD3-4944-ABFC-1BAC53C2B447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dirty="0"/>
              <a:t>COB</a:t>
            </a:r>
          </a:p>
        </p:txBody>
      </p:sp>
      <p:pic>
        <p:nvPicPr>
          <p:cNvPr id="28" name="Picture Placeholder 27" descr="Profile Photo Placeholder">
            <a:extLst>
              <a:ext uri="{FF2B5EF4-FFF2-40B4-BE49-F238E27FC236}">
                <a16:creationId xmlns:a16="http://schemas.microsoft.com/office/drawing/2014/main" id="{A0FEAE46-9AE4-4548-A546-E3A75A1EE344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7EDDEA1-898C-4B9E-891D-BE99BDBE105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Alexander Martensson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960DE56-ADD5-4F3F-BFE6-076D46045B3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en-US" dirty="0"/>
              <a:t>CFO</a:t>
            </a:r>
          </a:p>
        </p:txBody>
      </p:sp>
      <p:pic>
        <p:nvPicPr>
          <p:cNvPr id="30" name="Picture Placeholder 29" descr="Profile Photo Placeholder">
            <a:extLst>
              <a:ext uri="{FF2B5EF4-FFF2-40B4-BE49-F238E27FC236}">
                <a16:creationId xmlns:a16="http://schemas.microsoft.com/office/drawing/2014/main" id="{3FA97161-1437-4446-8F3D-9F9A8F4AA454}"/>
              </a:ext>
            </a:extLst>
          </p:cNvPr>
          <p:cNvPicPr>
            <a:picLocks noGrp="1" noChangeAspect="1"/>
          </p:cNvPicPr>
          <p:nvPr>
            <p:ph type="pic" sz="quarter" idx="55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2" r="782"/>
          <a:stretch>
            <a:fillRect/>
          </a:stretch>
        </p:blipFill>
        <p:spPr/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A277DA6-6AF7-4645-85B6-E2DD818E96E1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en-US" dirty="0"/>
              <a:t>Angelica Astrom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93D0B3-1EBC-4A31-B6D5-EB3DA64B9FB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r>
              <a:rPr lang="en-US" dirty="0"/>
              <a:t>Head of Operations</a:t>
            </a:r>
          </a:p>
        </p:txBody>
      </p:sp>
      <p:pic>
        <p:nvPicPr>
          <p:cNvPr id="32" name="Picture Placeholder 31" descr="Profile Photo Placeholder">
            <a:extLst>
              <a:ext uri="{FF2B5EF4-FFF2-40B4-BE49-F238E27FC236}">
                <a16:creationId xmlns:a16="http://schemas.microsoft.com/office/drawing/2014/main" id="{BBB096B6-0847-4F89-83D8-A1DADF7112F6}"/>
              </a:ext>
            </a:extLst>
          </p:cNvPr>
          <p:cNvPicPr>
            <a:picLocks noGrp="1" noChangeAspect="1"/>
          </p:cNvPicPr>
          <p:nvPr>
            <p:ph type="pic" sz="quarter" idx="56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9A93B4B-935D-4D19-8CC5-5D8CC08FD02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r>
              <a:rPr lang="en-US" dirty="0"/>
              <a:t>Mira Karlsson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F949A24-E239-4AB3-A3FC-EDFF83BDE9C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US" dirty="0"/>
              <a:t>Head of Technical</a:t>
            </a:r>
          </a:p>
        </p:txBody>
      </p:sp>
      <p:pic>
        <p:nvPicPr>
          <p:cNvPr id="34" name="Picture Placeholder 33" descr="Profile Photo Placeholder">
            <a:extLst>
              <a:ext uri="{FF2B5EF4-FFF2-40B4-BE49-F238E27FC236}">
                <a16:creationId xmlns:a16="http://schemas.microsoft.com/office/drawing/2014/main" id="{2A7A440D-D1A9-486C-9C65-A36D410B9465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30081B2-8CBF-44F8-A13B-DEFA7589439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r>
              <a:rPr lang="en-US" dirty="0"/>
              <a:t>Flora Berggren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311816-FA44-451E-99BA-593D9A59D4A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US" dirty="0"/>
              <a:t>Creative Director</a:t>
            </a:r>
          </a:p>
        </p:txBody>
      </p:sp>
      <p:sp>
        <p:nvSpPr>
          <p:cNvPr id="66" name="Slide Number Placeholder 65">
            <a:extLst>
              <a:ext uri="{FF2B5EF4-FFF2-40B4-BE49-F238E27FC236}">
                <a16:creationId xmlns:a16="http://schemas.microsoft.com/office/drawing/2014/main" id="{1AFD4C82-56D2-4CD7-98BF-E92893B7E6E4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5BC95-9A61-42D6-889E-D19E72BED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r>
              <a:rPr lang="en-US" dirty="0"/>
              <a:t>Funding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7B249B-6BEA-434A-BC3B-4AD29BAA51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>
            <a:off x="8085420" y="973200"/>
            <a:ext cx="985859" cy="97285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172D952-E964-4C1C-8560-9E33632126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>
            <a:off x="3240284" y="4310354"/>
            <a:ext cx="985859" cy="97285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83BEAAC-1010-4C46-BBDE-3A328DBB87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>
            <a:off x="8085420" y="4310354"/>
            <a:ext cx="985859" cy="97285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FB1F0B7-718A-49B0-BF43-C972DC25B2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0800000">
            <a:off x="3240284" y="973200"/>
            <a:ext cx="985859" cy="97285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0" name="Group 9" title="Fund Category (Grouped)">
            <a:extLst>
              <a:ext uri="{FF2B5EF4-FFF2-40B4-BE49-F238E27FC236}">
                <a16:creationId xmlns:a16="http://schemas.microsoft.com/office/drawing/2014/main" id="{78FA785D-9264-466B-AEAA-8E2A8AC23BFF}"/>
              </a:ext>
            </a:extLst>
          </p:cNvPr>
          <p:cNvGrpSpPr/>
          <p:nvPr/>
        </p:nvGrpSpPr>
        <p:grpSpPr>
          <a:xfrm>
            <a:off x="1534586" y="1158373"/>
            <a:ext cx="2456706" cy="1919914"/>
            <a:chOff x="635303" y="993330"/>
            <a:chExt cx="2456706" cy="1919914"/>
          </a:xfrm>
        </p:grpSpPr>
        <p:sp>
          <p:nvSpPr>
            <p:cNvPr id="11" name="Text Placeholder 80">
              <a:extLst>
                <a:ext uri="{FF2B5EF4-FFF2-40B4-BE49-F238E27FC236}">
                  <a16:creationId xmlns:a16="http://schemas.microsoft.com/office/drawing/2014/main" id="{9C4D3443-BA55-4194-A10B-882214472236}"/>
                </a:ext>
              </a:extLst>
            </p:cNvPr>
            <p:cNvSpPr txBox="1">
              <a:spLocks/>
            </p:cNvSpPr>
            <p:nvPr/>
          </p:nvSpPr>
          <p:spPr>
            <a:xfrm>
              <a:off x="635303" y="2196589"/>
              <a:ext cx="2391394" cy="716655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</a:t>
              </a: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consectetur adipiscing elit. </a:t>
              </a:r>
            </a:p>
          </p:txBody>
        </p:sp>
        <p:sp>
          <p:nvSpPr>
            <p:cNvPr id="12" name="Text Placeholder 80">
              <a:extLst>
                <a:ext uri="{FF2B5EF4-FFF2-40B4-BE49-F238E27FC236}">
                  <a16:creationId xmlns:a16="http://schemas.microsoft.com/office/drawing/2014/main" id="{4715C3E6-4EE7-4EA6-87A1-B6B0BA92431F}"/>
                </a:ext>
              </a:extLst>
            </p:cNvPr>
            <p:cNvSpPr txBox="1">
              <a:spLocks/>
            </p:cNvSpPr>
            <p:nvPr/>
          </p:nvSpPr>
          <p:spPr>
            <a:xfrm>
              <a:off x="635303" y="1789860"/>
              <a:ext cx="2391394" cy="272762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Fund Category</a:t>
              </a:r>
            </a:p>
          </p:txBody>
        </p:sp>
        <p:pic>
          <p:nvPicPr>
            <p:cNvPr id="13" name="Graphic 12" descr="Network" title="Placeholder Icon">
              <a:extLst>
                <a:ext uri="{FF2B5EF4-FFF2-40B4-BE49-F238E27FC236}">
                  <a16:creationId xmlns:a16="http://schemas.microsoft.com/office/drawing/2014/main" id="{118AC668-E5B7-477C-BBB6-9FB87CCCB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2575854" y="993330"/>
              <a:ext cx="516155" cy="516155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98EBE49-96A3-40F1-8428-4AF4B4291B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flipH="1">
            <a:off x="4132959" y="1805534"/>
            <a:ext cx="779076" cy="340983"/>
            <a:chOff x="10085433" y="2368574"/>
            <a:chExt cx="1482680" cy="64893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577C73D-7D23-4086-9E31-36EA480B9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47666" y="2412045"/>
              <a:ext cx="132044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03A896-E835-4718-8E6D-B9D314B625A6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9760966" y="2693041"/>
              <a:ext cx="6489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 title="Fund Category (Grouped)">
            <a:extLst>
              <a:ext uri="{FF2B5EF4-FFF2-40B4-BE49-F238E27FC236}">
                <a16:creationId xmlns:a16="http://schemas.microsoft.com/office/drawing/2014/main" id="{990D619C-FBD3-434E-BFD3-36EFCE176C70}"/>
              </a:ext>
            </a:extLst>
          </p:cNvPr>
          <p:cNvGrpSpPr/>
          <p:nvPr/>
        </p:nvGrpSpPr>
        <p:grpSpPr>
          <a:xfrm>
            <a:off x="1345045" y="4610045"/>
            <a:ext cx="2646247" cy="1841390"/>
            <a:chOff x="428369" y="2759296"/>
            <a:chExt cx="2646247" cy="1841390"/>
          </a:xfrm>
        </p:grpSpPr>
        <p:sp>
          <p:nvSpPr>
            <p:cNvPr id="19" name="Text Placeholder 80">
              <a:extLst>
                <a:ext uri="{FF2B5EF4-FFF2-40B4-BE49-F238E27FC236}">
                  <a16:creationId xmlns:a16="http://schemas.microsoft.com/office/drawing/2014/main" id="{A6878129-A39E-41EB-9E23-2A32984D7CAC}"/>
                </a:ext>
              </a:extLst>
            </p:cNvPr>
            <p:cNvSpPr txBox="1">
              <a:spLocks/>
            </p:cNvSpPr>
            <p:nvPr/>
          </p:nvSpPr>
          <p:spPr>
            <a:xfrm>
              <a:off x="428369" y="3884031"/>
              <a:ext cx="2598328" cy="716655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</a:t>
              </a: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consectetur adipiscing elit. </a:t>
              </a:r>
            </a:p>
          </p:txBody>
        </p:sp>
        <p:sp>
          <p:nvSpPr>
            <p:cNvPr id="20" name="Text Placeholder 80">
              <a:extLst>
                <a:ext uri="{FF2B5EF4-FFF2-40B4-BE49-F238E27FC236}">
                  <a16:creationId xmlns:a16="http://schemas.microsoft.com/office/drawing/2014/main" id="{26769ACA-7442-4E40-A854-8DF89988D616}"/>
                </a:ext>
              </a:extLst>
            </p:cNvPr>
            <p:cNvSpPr txBox="1">
              <a:spLocks/>
            </p:cNvSpPr>
            <p:nvPr/>
          </p:nvSpPr>
          <p:spPr>
            <a:xfrm>
              <a:off x="635303" y="3477302"/>
              <a:ext cx="2391394" cy="272762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Fund Category</a:t>
              </a:r>
            </a:p>
          </p:txBody>
        </p:sp>
        <p:pic>
          <p:nvPicPr>
            <p:cNvPr id="21" name="Graphic 20" descr="Newspaper" title="Placeholder Icon">
              <a:extLst>
                <a:ext uri="{FF2B5EF4-FFF2-40B4-BE49-F238E27FC236}">
                  <a16:creationId xmlns:a16="http://schemas.microsoft.com/office/drawing/2014/main" id="{08C706D0-602E-4E70-8D49-B7A3F8463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558461" y="2759296"/>
              <a:ext cx="516155" cy="51615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5ADA92C-D40B-46C7-9ACC-07A371CA5C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flipH="1" flipV="1">
            <a:off x="4135238" y="4986109"/>
            <a:ext cx="779076" cy="340983"/>
            <a:chOff x="10085433" y="2368574"/>
            <a:chExt cx="1482680" cy="64893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9C66FC9-08F4-4F04-A288-760424B646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47666" y="2412045"/>
              <a:ext cx="1320447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496D17F-463A-4AB8-AAAE-F553E9A46C9A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9760966" y="2693041"/>
              <a:ext cx="64893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hart 4" title="Funding Chart">
            <a:extLst>
              <a:ext uri="{FF2B5EF4-FFF2-40B4-BE49-F238E27FC236}">
                <a16:creationId xmlns:a16="http://schemas.microsoft.com/office/drawing/2014/main" id="{6B5B5567-9EC0-4D32-9FDA-A396C361F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3872687"/>
              </p:ext>
            </p:extLst>
          </p:nvPr>
        </p:nvGraphicFramePr>
        <p:xfrm>
          <a:off x="3861992" y="2192246"/>
          <a:ext cx="4468016" cy="301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4" name="Group 13" title="Fund Category (Grouped)">
            <a:extLst>
              <a:ext uri="{FF2B5EF4-FFF2-40B4-BE49-F238E27FC236}">
                <a16:creationId xmlns:a16="http://schemas.microsoft.com/office/drawing/2014/main" id="{B1EA58AE-DF29-4AFB-8B2D-5941C37C8B1C}"/>
              </a:ext>
            </a:extLst>
          </p:cNvPr>
          <p:cNvGrpSpPr/>
          <p:nvPr/>
        </p:nvGrpSpPr>
        <p:grpSpPr>
          <a:xfrm>
            <a:off x="8300141" y="1185681"/>
            <a:ext cx="2391394" cy="1896014"/>
            <a:chOff x="635303" y="4653927"/>
            <a:chExt cx="2391394" cy="1896014"/>
          </a:xfrm>
        </p:grpSpPr>
        <p:sp>
          <p:nvSpPr>
            <p:cNvPr id="15" name="Text Placeholder 80">
              <a:extLst>
                <a:ext uri="{FF2B5EF4-FFF2-40B4-BE49-F238E27FC236}">
                  <a16:creationId xmlns:a16="http://schemas.microsoft.com/office/drawing/2014/main" id="{5CC120CE-241B-46BF-81A1-D0E5864C86E8}"/>
                </a:ext>
              </a:extLst>
            </p:cNvPr>
            <p:cNvSpPr txBox="1">
              <a:spLocks/>
            </p:cNvSpPr>
            <p:nvPr/>
          </p:nvSpPr>
          <p:spPr>
            <a:xfrm>
              <a:off x="635303" y="5833286"/>
              <a:ext cx="2391394" cy="716655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</a:t>
              </a: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consectetur adipiscing elit. </a:t>
              </a:r>
            </a:p>
          </p:txBody>
        </p:sp>
        <p:sp>
          <p:nvSpPr>
            <p:cNvPr id="16" name="Text Placeholder 80">
              <a:extLst>
                <a:ext uri="{FF2B5EF4-FFF2-40B4-BE49-F238E27FC236}">
                  <a16:creationId xmlns:a16="http://schemas.microsoft.com/office/drawing/2014/main" id="{2967B6E6-8BEF-4CB1-8225-6569B5BC6BEC}"/>
                </a:ext>
              </a:extLst>
            </p:cNvPr>
            <p:cNvSpPr txBox="1">
              <a:spLocks/>
            </p:cNvSpPr>
            <p:nvPr/>
          </p:nvSpPr>
          <p:spPr>
            <a:xfrm>
              <a:off x="635303" y="5426557"/>
              <a:ext cx="2391394" cy="272762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Fund Category</a:t>
              </a:r>
            </a:p>
          </p:txBody>
        </p:sp>
        <p:pic>
          <p:nvPicPr>
            <p:cNvPr id="17" name="Graphic 16" descr="Satellite" title="Placeholder Icon">
              <a:extLst>
                <a:ext uri="{FF2B5EF4-FFF2-40B4-BE49-F238E27FC236}">
                  <a16:creationId xmlns:a16="http://schemas.microsoft.com/office/drawing/2014/main" id="{07C77A0A-D269-44E9-A32D-6A9CEC704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635303" y="4653927"/>
              <a:ext cx="516155" cy="516155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6F7A2F-659A-4006-8D19-8ED4E02D58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7323259" y="1827903"/>
            <a:ext cx="835213" cy="340983"/>
            <a:chOff x="10085433" y="2368574"/>
            <a:chExt cx="1470538" cy="64893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4E44BF-58C4-4DA8-B6B1-C9E9A39EB2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35525" y="2412045"/>
              <a:ext cx="132044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3AFC16D-113E-464A-BC6B-A0684D4FEE9D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9760966" y="2693041"/>
              <a:ext cx="64893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 title="Fund Category (Grouped)">
            <a:extLst>
              <a:ext uri="{FF2B5EF4-FFF2-40B4-BE49-F238E27FC236}">
                <a16:creationId xmlns:a16="http://schemas.microsoft.com/office/drawing/2014/main" id="{059A3F79-6A32-438A-BEFD-DD7037DBEFCC}"/>
              </a:ext>
            </a:extLst>
          </p:cNvPr>
          <p:cNvGrpSpPr/>
          <p:nvPr/>
        </p:nvGrpSpPr>
        <p:grpSpPr>
          <a:xfrm>
            <a:off x="8300141" y="4498537"/>
            <a:ext cx="2778261" cy="2132541"/>
            <a:chOff x="8881417" y="2193156"/>
            <a:chExt cx="2778261" cy="2132541"/>
          </a:xfrm>
        </p:grpSpPr>
        <p:sp>
          <p:nvSpPr>
            <p:cNvPr id="7" name="Text Placeholder 80">
              <a:extLst>
                <a:ext uri="{FF2B5EF4-FFF2-40B4-BE49-F238E27FC236}">
                  <a16:creationId xmlns:a16="http://schemas.microsoft.com/office/drawing/2014/main" id="{7B15D9A6-030E-40B4-B9A4-32A3302EF94F}"/>
                </a:ext>
              </a:extLst>
            </p:cNvPr>
            <p:cNvSpPr txBox="1">
              <a:spLocks/>
            </p:cNvSpPr>
            <p:nvPr/>
          </p:nvSpPr>
          <p:spPr>
            <a:xfrm>
              <a:off x="8987805" y="3421107"/>
              <a:ext cx="2671873" cy="904590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</a:t>
              </a: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consectetur adipiscing elit. </a:t>
              </a:r>
            </a:p>
          </p:txBody>
        </p:sp>
        <p:sp>
          <p:nvSpPr>
            <p:cNvPr id="8" name="Text Placeholder 80">
              <a:extLst>
                <a:ext uri="{FF2B5EF4-FFF2-40B4-BE49-F238E27FC236}">
                  <a16:creationId xmlns:a16="http://schemas.microsoft.com/office/drawing/2014/main" id="{78127210-F620-4F8A-89B7-C0962F01ABC5}"/>
                </a:ext>
              </a:extLst>
            </p:cNvPr>
            <p:cNvSpPr txBox="1">
              <a:spLocks/>
            </p:cNvSpPr>
            <p:nvPr/>
          </p:nvSpPr>
          <p:spPr>
            <a:xfrm>
              <a:off x="8967861" y="3014378"/>
              <a:ext cx="2391393" cy="272762"/>
            </a:xfrm>
            <a:prstGeom prst="rect">
              <a:avLst/>
            </a:prstGeom>
          </p:spPr>
          <p:txBody>
            <a:bodyPr lIns="0" tIns="0" rIns="0" bIns="0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500"/>
                </a:spcAft>
                <a:buClr>
                  <a:schemeClr val="accent1"/>
                </a:buClr>
                <a:buFont typeface="Arial" panose="020B0604020202020204" pitchFamily="34" charset="0"/>
                <a:buChar char="○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2925" indent="-276225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096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763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43025" indent="-2667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Fund Category</a:t>
              </a:r>
            </a:p>
          </p:txBody>
        </p:sp>
        <p:pic>
          <p:nvPicPr>
            <p:cNvPr id="9" name="Graphic 8" descr="Bullseye" title="Placeholder Icon">
              <a:extLst>
                <a:ext uri="{FF2B5EF4-FFF2-40B4-BE49-F238E27FC236}">
                  <a16:creationId xmlns:a16="http://schemas.microsoft.com/office/drawing/2014/main" id="{EB5DF1D7-3FD9-42D6-BEE4-A0BE8715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881417" y="2193156"/>
              <a:ext cx="567771" cy="56777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D62F4C-F7AD-49CD-8499-3FBAD8FFF4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flipV="1">
            <a:off x="7379398" y="4984320"/>
            <a:ext cx="779074" cy="340983"/>
            <a:chOff x="10085436" y="2368575"/>
            <a:chExt cx="1482677" cy="64893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3B22ED-AFEC-489C-B59A-F64E19A09D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47666" y="2412045"/>
              <a:ext cx="132044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0F32A56-CAD2-4FF2-8BB9-EFF8FE176A19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9760969" y="2693042"/>
              <a:ext cx="64893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CC787-1A83-470D-B4AB-87F5237EA9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73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5E3BD5-1051-4A50-9F18-DFC536C0E08E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C56582A-55F9-4B18-95E7-DD8795CF21B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8778240" y="3708115"/>
            <a:ext cx="2944450" cy="1415429"/>
          </a:xfrm>
        </p:spPr>
        <p:txBody>
          <a:bodyPr/>
          <a:lstStyle/>
          <a:p>
            <a:r>
              <a:rPr lang="en-US" dirty="0"/>
              <a:t>Summary tagline or sub-headline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13B8E-BE7A-486A-9F5A-9FEE77C9ED2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Lorem </a:t>
            </a:r>
            <a:r>
              <a:rPr lang="en-US" noProof="1"/>
              <a:t>ipsum dolor sit amet, consectetur adipiscing elit. Etiam aliquet eu mi quis lacinia. </a:t>
            </a:r>
          </a:p>
          <a:p>
            <a:pPr lvl="1"/>
            <a:r>
              <a:rPr lang="en-US" noProof="1"/>
              <a:t>Ut fermentum a magna ut eleifend. Integer convallis suscipit ante eu varius. Morbi a purus dolor. Suspendisse sit amet ipsum finibus justo viverra blandit. </a:t>
            </a:r>
          </a:p>
          <a:p>
            <a:pPr lvl="1"/>
            <a:r>
              <a:rPr lang="en-US" noProof="1"/>
              <a:t>Ut congue quis tortor eget sodales. Nulla a erat eget nunc hendrerit ultrices eu.</a:t>
            </a:r>
          </a:p>
        </p:txBody>
      </p:sp>
      <p:pic>
        <p:nvPicPr>
          <p:cNvPr id="11" name="Picture Placeholder 10" descr="Stethoscope ">
            <a:extLst>
              <a:ext uri="{FF2B5EF4-FFF2-40B4-BE49-F238E27FC236}">
                <a16:creationId xmlns:a16="http://schemas.microsoft.com/office/drawing/2014/main" id="{70AAE794-2F38-416E-B928-BB5474A812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DBCB88-247D-49E4-8FCA-2BC56F1AE0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45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en-US" noProof="1"/>
              <a:t>Allan Mattsson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/>
        <p:txBody>
          <a:bodyPr/>
          <a:lstStyle/>
          <a:p>
            <a:r>
              <a:rPr lang="en-US" dirty="0"/>
              <a:t>+1 555-0100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39431-ADAD-416E-818C-4B616D2870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/>
        <p:txBody>
          <a:bodyPr/>
          <a:lstStyle/>
          <a:p>
            <a:r>
              <a:rPr lang="en-US" dirty="0"/>
              <a:t>allan@contoso.com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/>
        <p:txBody>
          <a:bodyPr/>
          <a:lstStyle/>
          <a:p>
            <a:r>
              <a:rPr lang="en-US" dirty="0"/>
              <a:t>www.contoso.com</a:t>
            </a:r>
          </a:p>
        </p:txBody>
      </p:sp>
      <p:pic>
        <p:nvPicPr>
          <p:cNvPr id="12" name="Graphic 11" descr="User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gray">
          <a:xfrm>
            <a:off x="11301465" y="3884812"/>
            <a:ext cx="218900" cy="218900"/>
          </a:xfrm>
          <a:prstGeom prst="rect">
            <a:avLst/>
          </a:prstGeom>
        </p:spPr>
      </p:pic>
      <p:pic>
        <p:nvPicPr>
          <p:cNvPr id="14" name="Graphic 13" descr="Smart Phone" title="Icon - Presenter Phone Number">
            <a:extLst>
              <a:ext uri="{FF2B5EF4-FFF2-40B4-BE49-F238E27FC236}">
                <a16:creationId xmlns:a16="http://schemas.microsoft.com/office/drawing/2014/main" id="{E51263B5-564A-401A-810D-0896F97EF0C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 bwMode="gray">
          <a:xfrm>
            <a:off x="11301465" y="4293572"/>
            <a:ext cx="218900" cy="218900"/>
          </a:xfrm>
          <a:prstGeom prst="rect">
            <a:avLst/>
          </a:prstGeom>
        </p:spPr>
      </p:pic>
      <p:pic>
        <p:nvPicPr>
          <p:cNvPr id="13" name="Graphic 12" descr="Envelope" title="Icon Presenter Email">
            <a:extLst>
              <a:ext uri="{FF2B5EF4-FFF2-40B4-BE49-F238E27FC236}">
                <a16:creationId xmlns:a16="http://schemas.microsoft.com/office/drawing/2014/main" id="{A24A1417-AE3F-44AE-98EB-3E6ADA1E201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 bwMode="gray">
          <a:xfrm>
            <a:off x="11301465" y="4661290"/>
            <a:ext cx="218900" cy="218900"/>
          </a:xfrm>
          <a:prstGeom prst="rect">
            <a:avLst/>
          </a:prstGeom>
        </p:spPr>
      </p:pic>
      <p:pic>
        <p:nvPicPr>
          <p:cNvPr id="15" name="Graphic 14" descr="Link">
            <a:extLst>
              <a:ext uri="{FF2B5EF4-FFF2-40B4-BE49-F238E27FC236}">
                <a16:creationId xmlns:a16="http://schemas.microsoft.com/office/drawing/2014/main" id="{0161B5EF-405A-4DEA-8E00-0A6A7B71F7B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 bwMode="gray">
          <a:xfrm>
            <a:off x="11284606" y="5029008"/>
            <a:ext cx="244786" cy="244786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30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Customize this Template</a:t>
            </a: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547813" y="2459504"/>
            <a:ext cx="90963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solidFill>
                  <a:srgbClr val="0070C0"/>
                </a:solidFill>
              </a:rPr>
              <a:t>Template Editing Instructions and Feedback</a:t>
            </a:r>
          </a:p>
        </p:txBody>
      </p:sp>
    </p:spTree>
    <p:extLst>
      <p:ext uri="{BB962C8B-B14F-4D97-AF65-F5344CB8AC3E}">
        <p14:creationId xmlns:p14="http://schemas.microsoft.com/office/powerpoint/2010/main" val="595823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OFFICE THEME" val="tcyjbWOF"/>
  <p:tag name="ARTICULATE_PROJECT_OPEN" val="0"/>
  <p:tag name="ARTICULATE_SLIDE_COUNT" val="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73322_Rose suite pitch deck_RVA_v3" id="{A1173EBD-D547-46AD-95A9-9B7E4968ED1F}" vid="{F580D4A0-499F-4E77-AB0C-FFDC165FCD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3B9686E-60BB-426D-9902-B37A45317C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342EA1-02DE-432C-B535-038F595FE8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78E46C-0F2F-4D8F-8685-D890AF38A480}">
  <ds:schemaRefs>
    <ds:schemaRef ds:uri="71af3243-3dd4-4a8d-8c0d-dd76da1f02a5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Rose suite pitch deck</Template>
  <TotalTime>0</TotalTime>
  <Words>1445</Words>
  <Application>Microsoft Office PowerPoint</Application>
  <PresentationFormat>Widescreen</PresentationFormat>
  <Paragraphs>393</Paragraphs>
  <Slides>31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Articulate Narrow</vt:lpstr>
      <vt:lpstr>Calibri</vt:lpstr>
      <vt:lpstr>Corbel</vt:lpstr>
      <vt:lpstr>Corbel (Headings)</vt:lpstr>
      <vt:lpstr>Roboto</vt:lpstr>
      <vt:lpstr>Times New Roman</vt:lpstr>
      <vt:lpstr>Office Theme</vt:lpstr>
      <vt:lpstr>Master of Science, Instructional Design and Learning Technology</vt:lpstr>
      <vt:lpstr>What is Instructional Design?</vt:lpstr>
      <vt:lpstr>What Are the Program Outcomes?</vt:lpstr>
      <vt:lpstr>Goal: Become The Top Co-op Placement Program in the Country</vt:lpstr>
      <vt:lpstr>Where do Instructional Designers Work?</vt:lpstr>
      <vt:lpstr>Who Should Enroll?</vt:lpstr>
      <vt:lpstr>Selling Points</vt:lpstr>
      <vt:lpstr>My Academic Program Was my Professional Experience:</vt:lpstr>
      <vt:lpstr>PowerPoint Presentation</vt:lpstr>
      <vt:lpstr>Solution</vt:lpstr>
      <vt:lpstr>Who Needs Instructional Designers</vt:lpstr>
      <vt:lpstr>Product</vt:lpstr>
      <vt:lpstr>What options do students have?</vt:lpstr>
      <vt:lpstr>Emphasize your  main benefit</vt:lpstr>
      <vt:lpstr>Section Divider</vt:lpstr>
      <vt:lpstr>Section Divider 1</vt:lpstr>
      <vt:lpstr>Business Model</vt:lpstr>
      <vt:lpstr>Market Opportunity Option 1</vt:lpstr>
      <vt:lpstr>Market Opportunity Option 2</vt:lpstr>
      <vt:lpstr>Competition Option 1</vt:lpstr>
      <vt:lpstr>Competition Option 2</vt:lpstr>
      <vt:lpstr>Growth Strategy</vt:lpstr>
      <vt:lpstr>Traction</vt:lpstr>
      <vt:lpstr>Timeline</vt:lpstr>
      <vt:lpstr>Financials</vt:lpstr>
      <vt:lpstr>Team</vt:lpstr>
      <vt:lpstr>Team 1</vt:lpstr>
      <vt:lpstr>Funding</vt:lpstr>
      <vt:lpstr>Summary</vt:lpstr>
      <vt:lpstr>Thank You</vt:lpstr>
      <vt:lpstr>Customize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2019-11-20T20:53:35Z</dcterms:created>
  <dcterms:modified xsi:type="dcterms:W3CDTF">2020-01-16T20:33:58Z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ArticulateGUID">
    <vt:lpwstr>3F8E7250-E78C-49D2-9BDC-BF53A04B1973</vt:lpwstr>
  </property>
  <property fmtid="{D5CDD505-2E9C-101B-9397-08002B2CF9AE}" pid="4" name="ArticulatePath">
    <vt:lpwstr>Presentation4</vt:lpwstr>
  </property>
</Properties>
</file>